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0" r:id="rId5"/>
    <p:sldId id="371" r:id="rId6"/>
    <p:sldId id="446" r:id="rId7"/>
    <p:sldId id="267" r:id="rId8"/>
    <p:sldId id="445" r:id="rId9"/>
    <p:sldId id="441" r:id="rId10"/>
    <p:sldId id="443" r:id="rId11"/>
    <p:sldId id="448" r:id="rId12"/>
    <p:sldId id="299" r:id="rId13"/>
    <p:sldId id="3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5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69437-CFBE-4C9F-BB2B-13DB487B58E9}" v="266" dt="2024-04-15T14:34:25.948"/>
  </p1510:revLst>
</p1510:revInfo>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81961" autoAdjust="0"/>
  </p:normalViewPr>
  <p:slideViewPr>
    <p:cSldViewPr snapToGrid="0">
      <p:cViewPr varScale="1">
        <p:scale>
          <a:sx n="90" d="100"/>
          <a:sy n="90" d="100"/>
        </p:scale>
        <p:origin x="1062" y="96"/>
      </p:cViewPr>
      <p:guideLst/>
    </p:cSldViewPr>
  </p:slideViewPr>
  <p:outlineViewPr>
    <p:cViewPr>
      <p:scale>
        <a:sx n="33" d="100"/>
        <a:sy n="33" d="100"/>
      </p:scale>
      <p:origin x="0" y="0"/>
    </p:cViewPr>
  </p:outlineViewPr>
  <p:notesTextViewPr>
    <p:cViewPr>
      <p:scale>
        <a:sx n="3" d="2"/>
        <a:sy n="3" d="2"/>
      </p:scale>
      <p:origin x="0" y="-618"/>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nall, Michele" userId="7a491ab6-69f8-4710-a8f1-4b26d74b9e81" providerId="ADAL" clId="{BB869437-CFBE-4C9F-BB2B-13DB487B58E9}"/>
    <pc:docChg chg="undo custSel addSld delSld modSld sldOrd">
      <pc:chgData name="McDonnall, Michele" userId="7a491ab6-69f8-4710-a8f1-4b26d74b9e81" providerId="ADAL" clId="{BB869437-CFBE-4C9F-BB2B-13DB487B58E9}" dt="2024-04-15T14:53:22.678" v="4459" actId="20577"/>
      <pc:docMkLst>
        <pc:docMk/>
      </pc:docMkLst>
      <pc:sldChg chg="addSp delSp modSp del mod modClrScheme modShow chgLayout">
        <pc:chgData name="McDonnall, Michele" userId="7a491ab6-69f8-4710-a8f1-4b26d74b9e81" providerId="ADAL" clId="{BB869437-CFBE-4C9F-BB2B-13DB487B58E9}" dt="2024-04-08T19:21:37.466" v="724" actId="2696"/>
        <pc:sldMkLst>
          <pc:docMk/>
          <pc:sldMk cId="1981688113" sldId="257"/>
        </pc:sldMkLst>
        <pc:spChg chg="mod">
          <ac:chgData name="McDonnall, Michele" userId="7a491ab6-69f8-4710-a8f1-4b26d74b9e81" providerId="ADAL" clId="{BB869437-CFBE-4C9F-BB2B-13DB487B58E9}" dt="2024-04-08T19:11:36.196" v="181" actId="26606"/>
          <ac:spMkLst>
            <pc:docMk/>
            <pc:sldMk cId="1981688113" sldId="257"/>
            <ac:spMk id="2" creationId="{00000000-0000-0000-0000-000000000000}"/>
          </ac:spMkLst>
        </pc:spChg>
        <pc:spChg chg="add mod">
          <ac:chgData name="McDonnall, Michele" userId="7a491ab6-69f8-4710-a8f1-4b26d74b9e81" providerId="ADAL" clId="{BB869437-CFBE-4C9F-BB2B-13DB487B58E9}" dt="2024-04-08T19:11:36.196" v="181" actId="26606"/>
          <ac:spMkLst>
            <pc:docMk/>
            <pc:sldMk cId="1981688113" sldId="257"/>
            <ac:spMk id="8" creationId="{F5C3CFA3-7A74-CA66-3B0A-D538FB6EBAB9}"/>
          </ac:spMkLst>
        </pc:spChg>
        <pc:spChg chg="add del mod">
          <ac:chgData name="McDonnall, Michele" userId="7a491ab6-69f8-4710-a8f1-4b26d74b9e81" providerId="ADAL" clId="{BB869437-CFBE-4C9F-BB2B-13DB487B58E9}" dt="2024-04-08T19:11:11.698" v="178" actId="26606"/>
          <ac:spMkLst>
            <pc:docMk/>
            <pc:sldMk cId="1981688113" sldId="257"/>
            <ac:spMk id="11" creationId="{F5C3CFA3-7A74-CA66-3B0A-D538FB6EBAB9}"/>
          </ac:spMkLst>
        </pc:spChg>
        <pc:graphicFrameChg chg="mod modGraphic">
          <ac:chgData name="McDonnall, Michele" userId="7a491ab6-69f8-4710-a8f1-4b26d74b9e81" providerId="ADAL" clId="{BB869437-CFBE-4C9F-BB2B-13DB487B58E9}" dt="2024-04-08T19:11:36.196" v="181" actId="26606"/>
          <ac:graphicFrameMkLst>
            <pc:docMk/>
            <pc:sldMk cId="1981688113" sldId="257"/>
            <ac:graphicFrameMk id="6" creationId="{48789E0F-4F85-EB6E-574F-4FA7D9CA39F5}"/>
          </ac:graphicFrameMkLst>
        </pc:graphicFrameChg>
      </pc:sldChg>
      <pc:sldChg chg="del">
        <pc:chgData name="McDonnall, Michele" userId="7a491ab6-69f8-4710-a8f1-4b26d74b9e81" providerId="ADAL" clId="{BB869437-CFBE-4C9F-BB2B-13DB487B58E9}" dt="2024-04-10T13:42:45.864" v="3928" actId="47"/>
        <pc:sldMkLst>
          <pc:docMk/>
          <pc:sldMk cId="821435230" sldId="260"/>
        </pc:sldMkLst>
      </pc:sldChg>
      <pc:sldChg chg="del">
        <pc:chgData name="McDonnall, Michele" userId="7a491ab6-69f8-4710-a8f1-4b26d74b9e81" providerId="ADAL" clId="{BB869437-CFBE-4C9F-BB2B-13DB487B58E9}" dt="2024-04-08T18:40:40.280" v="145" actId="2696"/>
        <pc:sldMkLst>
          <pc:docMk/>
          <pc:sldMk cId="2642544183" sldId="260"/>
        </pc:sldMkLst>
      </pc:sldChg>
      <pc:sldChg chg="modSp del mod ord modShow">
        <pc:chgData name="McDonnall, Michele" userId="7a491ab6-69f8-4710-a8f1-4b26d74b9e81" providerId="ADAL" clId="{BB869437-CFBE-4C9F-BB2B-13DB487B58E9}" dt="2024-04-08T20:44:36.443" v="2304" actId="2696"/>
        <pc:sldMkLst>
          <pc:docMk/>
          <pc:sldMk cId="337315812" sldId="266"/>
        </pc:sldMkLst>
        <pc:spChg chg="mod">
          <ac:chgData name="McDonnall, Michele" userId="7a491ab6-69f8-4710-a8f1-4b26d74b9e81" providerId="ADAL" clId="{BB869437-CFBE-4C9F-BB2B-13DB487B58E9}" dt="2024-04-08T19:09:59.027" v="174" actId="20577"/>
          <ac:spMkLst>
            <pc:docMk/>
            <pc:sldMk cId="337315812" sldId="266"/>
            <ac:spMk id="4" creationId="{B06D1B16-A895-CE41-0D10-C3AC533F547E}"/>
          </ac:spMkLst>
        </pc:spChg>
        <pc:spChg chg="mod">
          <ac:chgData name="McDonnall, Michele" userId="7a491ab6-69f8-4710-a8f1-4b26d74b9e81" providerId="ADAL" clId="{BB869437-CFBE-4C9F-BB2B-13DB487B58E9}" dt="2024-04-08T19:10:13.256" v="176" actId="1076"/>
          <ac:spMkLst>
            <pc:docMk/>
            <pc:sldMk cId="337315812" sldId="266"/>
            <ac:spMk id="5" creationId="{875E3B43-F3F6-82D4-9E80-988FB9819D19}"/>
          </ac:spMkLst>
        </pc:spChg>
      </pc:sldChg>
      <pc:sldChg chg="addSp delSp modSp mod ord modNotesTx">
        <pc:chgData name="McDonnall, Michele" userId="7a491ab6-69f8-4710-a8f1-4b26d74b9e81" providerId="ADAL" clId="{BB869437-CFBE-4C9F-BB2B-13DB487B58E9}" dt="2024-04-15T14:29:33.941" v="4310" actId="20577"/>
        <pc:sldMkLst>
          <pc:docMk/>
          <pc:sldMk cId="3469457656" sldId="267"/>
        </pc:sldMkLst>
        <pc:spChg chg="mod">
          <ac:chgData name="McDonnall, Michele" userId="7a491ab6-69f8-4710-a8f1-4b26d74b9e81" providerId="ADAL" clId="{BB869437-CFBE-4C9F-BB2B-13DB487B58E9}" dt="2024-04-08T19:18:31.935" v="453" actId="20577"/>
          <ac:spMkLst>
            <pc:docMk/>
            <pc:sldMk cId="3469457656" sldId="267"/>
            <ac:spMk id="2" creationId="{67EBDE95-8128-6A8D-1774-6E03FA215986}"/>
          </ac:spMkLst>
        </pc:spChg>
        <pc:spChg chg="del">
          <ac:chgData name="McDonnall, Michele" userId="7a491ab6-69f8-4710-a8f1-4b26d74b9e81" providerId="ADAL" clId="{BB869437-CFBE-4C9F-BB2B-13DB487B58E9}" dt="2024-04-08T19:18:12.709" v="442"/>
          <ac:spMkLst>
            <pc:docMk/>
            <pc:sldMk cId="3469457656" sldId="267"/>
            <ac:spMk id="4" creationId="{F01736A4-2722-3ABF-CE85-30FF2073892B}"/>
          </ac:spMkLst>
        </pc:spChg>
        <pc:picChg chg="add mod">
          <ac:chgData name="McDonnall, Michele" userId="7a491ab6-69f8-4710-a8f1-4b26d74b9e81" providerId="ADAL" clId="{BB869437-CFBE-4C9F-BB2B-13DB487B58E9}" dt="2024-04-08T19:18:29.446" v="446" actId="1076"/>
          <ac:picMkLst>
            <pc:docMk/>
            <pc:sldMk cId="3469457656" sldId="267"/>
            <ac:picMk id="5" creationId="{6379E265-08D1-EC5E-93BB-88D715CF7755}"/>
          </ac:picMkLst>
        </pc:picChg>
      </pc:sldChg>
      <pc:sldChg chg="modSp mod modNotesTx">
        <pc:chgData name="McDonnall, Michele" userId="7a491ab6-69f8-4710-a8f1-4b26d74b9e81" providerId="ADAL" clId="{BB869437-CFBE-4C9F-BB2B-13DB487B58E9}" dt="2024-04-15T14:28:20.583" v="4302" actId="20577"/>
        <pc:sldMkLst>
          <pc:docMk/>
          <pc:sldMk cId="2344148556" sldId="270"/>
        </pc:sldMkLst>
        <pc:spChg chg="mod">
          <ac:chgData name="McDonnall, Michele" userId="7a491ab6-69f8-4710-a8f1-4b26d74b9e81" providerId="ADAL" clId="{BB869437-CFBE-4C9F-BB2B-13DB487B58E9}" dt="2024-04-08T21:07:13.252" v="2848" actId="1076"/>
          <ac:spMkLst>
            <pc:docMk/>
            <pc:sldMk cId="2344148556" sldId="270"/>
            <ac:spMk id="2" creationId="{3F233E24-AFB1-C3FB-0898-480125E3976D}"/>
          </ac:spMkLst>
        </pc:spChg>
        <pc:spChg chg="mod">
          <ac:chgData name="McDonnall, Michele" userId="7a491ab6-69f8-4710-a8f1-4b26d74b9e81" providerId="ADAL" clId="{BB869437-CFBE-4C9F-BB2B-13DB487B58E9}" dt="2024-04-08T21:09:12.477" v="2867" actId="255"/>
          <ac:spMkLst>
            <pc:docMk/>
            <pc:sldMk cId="2344148556" sldId="270"/>
            <ac:spMk id="3" creationId="{3BDC283D-6BD3-8F48-F503-F76EE0A74450}"/>
          </ac:spMkLst>
        </pc:spChg>
      </pc:sldChg>
      <pc:sldChg chg="del">
        <pc:chgData name="McDonnall, Michele" userId="7a491ab6-69f8-4710-a8f1-4b26d74b9e81" providerId="ADAL" clId="{BB869437-CFBE-4C9F-BB2B-13DB487B58E9}" dt="2024-04-10T13:42:40.253" v="3924" actId="47"/>
        <pc:sldMkLst>
          <pc:docMk/>
          <pc:sldMk cId="2177542705" sldId="274"/>
        </pc:sldMkLst>
      </pc:sldChg>
      <pc:sldChg chg="del">
        <pc:chgData name="McDonnall, Michele" userId="7a491ab6-69f8-4710-a8f1-4b26d74b9e81" providerId="ADAL" clId="{BB869437-CFBE-4C9F-BB2B-13DB487B58E9}" dt="2024-04-08T18:23:39.654" v="3" actId="2696"/>
        <pc:sldMkLst>
          <pc:docMk/>
          <pc:sldMk cId="3998168125" sldId="279"/>
        </pc:sldMkLst>
      </pc:sldChg>
      <pc:sldChg chg="del">
        <pc:chgData name="McDonnall, Michele" userId="7a491ab6-69f8-4710-a8f1-4b26d74b9e81" providerId="ADAL" clId="{BB869437-CFBE-4C9F-BB2B-13DB487B58E9}" dt="2024-04-08T18:23:36.948" v="2" actId="2696"/>
        <pc:sldMkLst>
          <pc:docMk/>
          <pc:sldMk cId="1488028294" sldId="280"/>
        </pc:sldMkLst>
      </pc:sldChg>
      <pc:sldChg chg="del">
        <pc:chgData name="McDonnall, Michele" userId="7a491ab6-69f8-4710-a8f1-4b26d74b9e81" providerId="ADAL" clId="{BB869437-CFBE-4C9F-BB2B-13DB487B58E9}" dt="2024-04-08T18:23:33.112" v="1" actId="2696"/>
        <pc:sldMkLst>
          <pc:docMk/>
          <pc:sldMk cId="1587384213" sldId="281"/>
        </pc:sldMkLst>
      </pc:sldChg>
      <pc:sldChg chg="del">
        <pc:chgData name="McDonnall, Michele" userId="7a491ab6-69f8-4710-a8f1-4b26d74b9e81" providerId="ADAL" clId="{BB869437-CFBE-4C9F-BB2B-13DB487B58E9}" dt="2024-04-08T18:23:23.299" v="0" actId="47"/>
        <pc:sldMkLst>
          <pc:docMk/>
          <pc:sldMk cId="2575747456" sldId="287"/>
        </pc:sldMkLst>
      </pc:sldChg>
      <pc:sldChg chg="del">
        <pc:chgData name="McDonnall, Michele" userId="7a491ab6-69f8-4710-a8f1-4b26d74b9e81" providerId="ADAL" clId="{BB869437-CFBE-4C9F-BB2B-13DB487B58E9}" dt="2024-04-08T18:23:23.299" v="0" actId="47"/>
        <pc:sldMkLst>
          <pc:docMk/>
          <pc:sldMk cId="3516333738" sldId="288"/>
        </pc:sldMkLst>
      </pc:sldChg>
      <pc:sldChg chg="del">
        <pc:chgData name="McDonnall, Michele" userId="7a491ab6-69f8-4710-a8f1-4b26d74b9e81" providerId="ADAL" clId="{BB869437-CFBE-4C9F-BB2B-13DB487B58E9}" dt="2024-04-10T13:42:43.400" v="3926" actId="47"/>
        <pc:sldMkLst>
          <pc:docMk/>
          <pc:sldMk cId="4154733249" sldId="291"/>
        </pc:sldMkLst>
      </pc:sldChg>
      <pc:sldChg chg="del">
        <pc:chgData name="McDonnall, Michele" userId="7a491ab6-69f8-4710-a8f1-4b26d74b9e81" providerId="ADAL" clId="{BB869437-CFBE-4C9F-BB2B-13DB487B58E9}" dt="2024-04-10T13:42:44.593" v="3927" actId="47"/>
        <pc:sldMkLst>
          <pc:docMk/>
          <pc:sldMk cId="3461815501" sldId="292"/>
        </pc:sldMkLst>
      </pc:sldChg>
      <pc:sldChg chg="del">
        <pc:chgData name="McDonnall, Michele" userId="7a491ab6-69f8-4710-a8f1-4b26d74b9e81" providerId="ADAL" clId="{BB869437-CFBE-4C9F-BB2B-13DB487B58E9}" dt="2024-04-08T18:23:23.299" v="0" actId="47"/>
        <pc:sldMkLst>
          <pc:docMk/>
          <pc:sldMk cId="4289602321" sldId="296"/>
        </pc:sldMkLst>
      </pc:sldChg>
      <pc:sldChg chg="del">
        <pc:chgData name="McDonnall, Michele" userId="7a491ab6-69f8-4710-a8f1-4b26d74b9e81" providerId="ADAL" clId="{BB869437-CFBE-4C9F-BB2B-13DB487B58E9}" dt="2024-04-10T13:42:41.979" v="3925" actId="47"/>
        <pc:sldMkLst>
          <pc:docMk/>
          <pc:sldMk cId="2795178152" sldId="297"/>
        </pc:sldMkLst>
      </pc:sldChg>
      <pc:sldChg chg="del">
        <pc:chgData name="McDonnall, Michele" userId="7a491ab6-69f8-4710-a8f1-4b26d74b9e81" providerId="ADAL" clId="{BB869437-CFBE-4C9F-BB2B-13DB487B58E9}" dt="2024-04-10T13:42:27.349" v="3919" actId="47"/>
        <pc:sldMkLst>
          <pc:docMk/>
          <pc:sldMk cId="2695877820" sldId="298"/>
        </pc:sldMkLst>
      </pc:sldChg>
      <pc:sldChg chg="addSp delSp modSp del mod ord modNotesTx">
        <pc:chgData name="McDonnall, Michele" userId="7a491ab6-69f8-4710-a8f1-4b26d74b9e81" providerId="ADAL" clId="{BB869437-CFBE-4C9F-BB2B-13DB487B58E9}" dt="2024-04-08T22:13:27.616" v="3458" actId="2696"/>
        <pc:sldMkLst>
          <pc:docMk/>
          <pc:sldMk cId="2961342250" sldId="299"/>
        </pc:sldMkLst>
        <pc:spChg chg="mod">
          <ac:chgData name="McDonnall, Michele" userId="7a491ab6-69f8-4710-a8f1-4b26d74b9e81" providerId="ADAL" clId="{BB869437-CFBE-4C9F-BB2B-13DB487B58E9}" dt="2024-04-08T19:45:18.244" v="1349" actId="20577"/>
          <ac:spMkLst>
            <pc:docMk/>
            <pc:sldMk cId="2961342250" sldId="299"/>
            <ac:spMk id="2" creationId="{C9FE0CE5-C1DF-6E43-AAF7-30769174B3E5}"/>
          </ac:spMkLst>
        </pc:spChg>
        <pc:spChg chg="add del">
          <ac:chgData name="McDonnall, Michele" userId="7a491ab6-69f8-4710-a8f1-4b26d74b9e81" providerId="ADAL" clId="{BB869437-CFBE-4C9F-BB2B-13DB487B58E9}" dt="2024-04-08T19:44:24.817" v="1209"/>
          <ac:spMkLst>
            <pc:docMk/>
            <pc:sldMk cId="2961342250" sldId="299"/>
            <ac:spMk id="3" creationId="{8DC82947-17A9-E4B4-F415-0C2A015E5AC9}"/>
          </ac:spMkLst>
        </pc:spChg>
        <pc:picChg chg="add mod">
          <ac:chgData name="McDonnall, Michele" userId="7a491ab6-69f8-4710-a8f1-4b26d74b9e81" providerId="ADAL" clId="{BB869437-CFBE-4C9F-BB2B-13DB487B58E9}" dt="2024-04-08T19:18:07.228" v="441"/>
          <ac:picMkLst>
            <pc:docMk/>
            <pc:sldMk cId="2961342250" sldId="299"/>
            <ac:picMk id="5" creationId="{7A7736C5-F4F3-BBE0-4020-4B2F31AFE962}"/>
          </ac:picMkLst>
        </pc:picChg>
        <pc:picChg chg="add mod">
          <ac:chgData name="McDonnall, Michele" userId="7a491ab6-69f8-4710-a8f1-4b26d74b9e81" providerId="ADAL" clId="{BB869437-CFBE-4C9F-BB2B-13DB487B58E9}" dt="2024-04-08T19:47:53.312" v="1355" actId="14100"/>
          <ac:picMkLst>
            <pc:docMk/>
            <pc:sldMk cId="2961342250" sldId="299"/>
            <ac:picMk id="6" creationId="{B54E029D-1658-FC87-AB5E-5A7A5F49C5DA}"/>
          </ac:picMkLst>
        </pc:picChg>
      </pc:sldChg>
      <pc:sldChg chg="modNotesTx">
        <pc:chgData name="McDonnall, Michele" userId="7a491ab6-69f8-4710-a8f1-4b26d74b9e81" providerId="ADAL" clId="{BB869437-CFBE-4C9F-BB2B-13DB487B58E9}" dt="2024-04-15T14:31:57.599" v="4381" actId="6549"/>
        <pc:sldMkLst>
          <pc:docMk/>
          <pc:sldMk cId="2969838738" sldId="299"/>
        </pc:sldMkLst>
      </pc:sldChg>
      <pc:sldChg chg="del">
        <pc:chgData name="McDonnall, Michele" userId="7a491ab6-69f8-4710-a8f1-4b26d74b9e81" providerId="ADAL" clId="{BB869437-CFBE-4C9F-BB2B-13DB487B58E9}" dt="2024-04-08T19:51:07.787" v="1371" actId="2696"/>
        <pc:sldMkLst>
          <pc:docMk/>
          <pc:sldMk cId="2795071484" sldId="302"/>
        </pc:sldMkLst>
      </pc:sldChg>
      <pc:sldChg chg="addSp delSp modSp del mod ord setBg modShow modNotesTx">
        <pc:chgData name="McDonnall, Michele" userId="7a491ab6-69f8-4710-a8f1-4b26d74b9e81" providerId="ADAL" clId="{BB869437-CFBE-4C9F-BB2B-13DB487B58E9}" dt="2024-04-10T13:42:30.970" v="3920" actId="47"/>
        <pc:sldMkLst>
          <pc:docMk/>
          <pc:sldMk cId="464599904" sldId="304"/>
        </pc:sldMkLst>
        <pc:spChg chg="mod">
          <ac:chgData name="McDonnall, Michele" userId="7a491ab6-69f8-4710-a8f1-4b26d74b9e81" providerId="ADAL" clId="{BB869437-CFBE-4C9F-BB2B-13DB487B58E9}" dt="2024-04-08T20:06:27.883" v="1967" actId="2711"/>
          <ac:spMkLst>
            <pc:docMk/>
            <pc:sldMk cId="464599904" sldId="304"/>
            <ac:spMk id="2" creationId="{00000000-0000-0000-0000-000000000000}"/>
          </ac:spMkLst>
        </pc:spChg>
        <pc:spChg chg="add del">
          <ac:chgData name="McDonnall, Michele" userId="7a491ab6-69f8-4710-a8f1-4b26d74b9e81" providerId="ADAL" clId="{BB869437-CFBE-4C9F-BB2B-13DB487B58E9}" dt="2024-04-08T20:03:59.893" v="1961" actId="22"/>
          <ac:spMkLst>
            <pc:docMk/>
            <pc:sldMk cId="464599904" sldId="304"/>
            <ac:spMk id="4" creationId="{E19A8189-D8D9-EDA6-81CF-1E708A3F9165}"/>
          </ac:spMkLst>
        </pc:spChg>
        <pc:graphicFrameChg chg="mod">
          <ac:chgData name="McDonnall, Michele" userId="7a491ab6-69f8-4710-a8f1-4b26d74b9e81" providerId="ADAL" clId="{BB869437-CFBE-4C9F-BB2B-13DB487B58E9}" dt="2024-04-08T21:47:30.605" v="3258" actId="255"/>
          <ac:graphicFrameMkLst>
            <pc:docMk/>
            <pc:sldMk cId="464599904" sldId="304"/>
            <ac:graphicFrameMk id="7" creationId="{AEB912AC-1F11-B212-E123-8838E7ED6133}"/>
          </ac:graphicFrameMkLst>
        </pc:graphicFrameChg>
      </pc:sldChg>
      <pc:sldChg chg="add del">
        <pc:chgData name="McDonnall, Michele" userId="7a491ab6-69f8-4710-a8f1-4b26d74b9e81" providerId="ADAL" clId="{BB869437-CFBE-4C9F-BB2B-13DB487B58E9}" dt="2024-04-08T19:45:25.183" v="1350" actId="2696"/>
        <pc:sldMkLst>
          <pc:docMk/>
          <pc:sldMk cId="1525798867" sldId="315"/>
        </pc:sldMkLst>
      </pc:sldChg>
      <pc:sldChg chg="modSp del mod">
        <pc:chgData name="McDonnall, Michele" userId="7a491ab6-69f8-4710-a8f1-4b26d74b9e81" providerId="ADAL" clId="{BB869437-CFBE-4C9F-BB2B-13DB487B58E9}" dt="2024-04-08T19:19:06.586" v="533" actId="2696"/>
        <pc:sldMkLst>
          <pc:docMk/>
          <pc:sldMk cId="3858271843" sldId="322"/>
        </pc:sldMkLst>
        <pc:picChg chg="mod">
          <ac:chgData name="McDonnall, Michele" userId="7a491ab6-69f8-4710-a8f1-4b26d74b9e81" providerId="ADAL" clId="{BB869437-CFBE-4C9F-BB2B-13DB487B58E9}" dt="2024-04-08T19:17:32.044" v="437" actId="1076"/>
          <ac:picMkLst>
            <pc:docMk/>
            <pc:sldMk cId="3858271843" sldId="322"/>
            <ac:picMk id="5" creationId="{B0BCBCD4-AB85-2E6F-DD86-A2EFF4B5A194}"/>
          </ac:picMkLst>
        </pc:picChg>
      </pc:sldChg>
      <pc:sldChg chg="modSp mod ord modNotesTx">
        <pc:chgData name="McDonnall, Michele" userId="7a491ab6-69f8-4710-a8f1-4b26d74b9e81" providerId="ADAL" clId="{BB869437-CFBE-4C9F-BB2B-13DB487B58E9}" dt="2024-04-15T14:28:35.270" v="4303" actId="6549"/>
        <pc:sldMkLst>
          <pc:docMk/>
          <pc:sldMk cId="1976692736" sldId="371"/>
        </pc:sldMkLst>
        <pc:spChg chg="mod">
          <ac:chgData name="McDonnall, Michele" userId="7a491ab6-69f8-4710-a8f1-4b26d74b9e81" providerId="ADAL" clId="{BB869437-CFBE-4C9F-BB2B-13DB487B58E9}" dt="2024-04-08T19:12:27.489" v="182" actId="20577"/>
          <ac:spMkLst>
            <pc:docMk/>
            <pc:sldMk cId="1976692736" sldId="371"/>
            <ac:spMk id="25" creationId="{516565C3-011E-4F58-E772-BB6A39B9A374}"/>
          </ac:spMkLst>
        </pc:spChg>
      </pc:sldChg>
      <pc:sldChg chg="addSp modSp mod modNotesTx">
        <pc:chgData name="McDonnall, Michele" userId="7a491ab6-69f8-4710-a8f1-4b26d74b9e81" providerId="ADAL" clId="{BB869437-CFBE-4C9F-BB2B-13DB487B58E9}" dt="2024-04-15T14:52:25.076" v="4455" actId="6549"/>
        <pc:sldMkLst>
          <pc:docMk/>
          <pc:sldMk cId="1193560849" sldId="382"/>
        </pc:sldMkLst>
        <pc:spChg chg="add mod">
          <ac:chgData name="McDonnall, Michele" userId="7a491ab6-69f8-4710-a8f1-4b26d74b9e81" providerId="ADAL" clId="{BB869437-CFBE-4C9F-BB2B-13DB487B58E9}" dt="2024-04-15T14:34:48.132" v="4441" actId="20577"/>
          <ac:spMkLst>
            <pc:docMk/>
            <pc:sldMk cId="1193560849" sldId="382"/>
            <ac:spMk id="4" creationId="{19486A8C-52B6-C7D8-62FE-13FD40F0F1C3}"/>
          </ac:spMkLst>
        </pc:spChg>
        <pc:picChg chg="mod">
          <ac:chgData name="McDonnall, Michele" userId="7a491ab6-69f8-4710-a8f1-4b26d74b9e81" providerId="ADAL" clId="{BB869437-CFBE-4C9F-BB2B-13DB487B58E9}" dt="2024-04-15T14:32:21.324" v="4383" actId="14100"/>
          <ac:picMkLst>
            <pc:docMk/>
            <pc:sldMk cId="1193560849" sldId="382"/>
            <ac:picMk id="14" creationId="{E34E1E2E-A3EC-26D2-3FA4-AFD49C720090}"/>
          </ac:picMkLst>
        </pc:picChg>
        <pc:picChg chg="mod">
          <ac:chgData name="McDonnall, Michele" userId="7a491ab6-69f8-4710-a8f1-4b26d74b9e81" providerId="ADAL" clId="{BB869437-CFBE-4C9F-BB2B-13DB487B58E9}" dt="2024-04-15T14:32:10.897" v="4382" actId="14100"/>
          <ac:picMkLst>
            <pc:docMk/>
            <pc:sldMk cId="1193560849" sldId="382"/>
            <ac:picMk id="21" creationId="{4D510483-C314-1705-9E72-2BAB4D98E972}"/>
          </ac:picMkLst>
        </pc:picChg>
      </pc:sldChg>
      <pc:sldChg chg="addSp delSp modSp del mod ord modShow modNotesTx">
        <pc:chgData name="McDonnall, Michele" userId="7a491ab6-69f8-4710-a8f1-4b26d74b9e81" providerId="ADAL" clId="{BB869437-CFBE-4C9F-BB2B-13DB487B58E9}" dt="2024-04-08T21:26:09.141" v="2898" actId="2696"/>
        <pc:sldMkLst>
          <pc:docMk/>
          <pc:sldMk cId="1679625385" sldId="382"/>
        </pc:sldMkLst>
        <pc:spChg chg="mod">
          <ac:chgData name="McDonnall, Michele" userId="7a491ab6-69f8-4710-a8f1-4b26d74b9e81" providerId="ADAL" clId="{BB869437-CFBE-4C9F-BB2B-13DB487B58E9}" dt="2024-04-08T21:23:50.993" v="2881" actId="20577"/>
          <ac:spMkLst>
            <pc:docMk/>
            <pc:sldMk cId="1679625385" sldId="382"/>
            <ac:spMk id="3" creationId="{60DD1F99-E7C5-E8CF-77DE-0231F6ED7D15}"/>
          </ac:spMkLst>
        </pc:spChg>
        <pc:spChg chg="del mod">
          <ac:chgData name="McDonnall, Michele" userId="7a491ab6-69f8-4710-a8f1-4b26d74b9e81" providerId="ADAL" clId="{BB869437-CFBE-4C9F-BB2B-13DB487B58E9}" dt="2024-04-08T21:23:27.516" v="2878" actId="22"/>
          <ac:spMkLst>
            <pc:docMk/>
            <pc:sldMk cId="1679625385" sldId="382"/>
            <ac:spMk id="5" creationId="{CABF1974-5F98-5F1D-980B-79A404CA1A46}"/>
          </ac:spMkLst>
        </pc:spChg>
        <pc:spChg chg="add del mod">
          <ac:chgData name="McDonnall, Michele" userId="7a491ab6-69f8-4710-a8f1-4b26d74b9e81" providerId="ADAL" clId="{BB869437-CFBE-4C9F-BB2B-13DB487B58E9}" dt="2024-04-08T21:24:31.490" v="2883" actId="22"/>
          <ac:spMkLst>
            <pc:docMk/>
            <pc:sldMk cId="1679625385" sldId="382"/>
            <ac:spMk id="8" creationId="{0A4D1A25-B1F3-3C78-E9B3-7A1A77FC6EB1}"/>
          </ac:spMkLst>
        </pc:spChg>
        <pc:spChg chg="add del mod">
          <ac:chgData name="McDonnall, Michele" userId="7a491ab6-69f8-4710-a8f1-4b26d74b9e81" providerId="ADAL" clId="{BB869437-CFBE-4C9F-BB2B-13DB487B58E9}" dt="2024-04-08T21:25:22.876" v="2885" actId="22"/>
          <ac:spMkLst>
            <pc:docMk/>
            <pc:sldMk cId="1679625385" sldId="382"/>
            <ac:spMk id="12" creationId="{CACBAAB1-409F-AA10-764D-1537851A1FED}"/>
          </ac:spMkLst>
        </pc:spChg>
        <pc:picChg chg="add del mod ord">
          <ac:chgData name="McDonnall, Michele" userId="7a491ab6-69f8-4710-a8f1-4b26d74b9e81" providerId="ADAL" clId="{BB869437-CFBE-4C9F-BB2B-13DB487B58E9}" dt="2024-04-08T21:24:26.182" v="2882" actId="478"/>
          <ac:picMkLst>
            <pc:docMk/>
            <pc:sldMk cId="1679625385" sldId="382"/>
            <ac:picMk id="6" creationId="{2FA9970B-D6B2-10BB-23DB-4BA8969B2EBB}"/>
          </ac:picMkLst>
        </pc:picChg>
        <pc:picChg chg="add del mod ord">
          <ac:chgData name="McDonnall, Michele" userId="7a491ab6-69f8-4710-a8f1-4b26d74b9e81" providerId="ADAL" clId="{BB869437-CFBE-4C9F-BB2B-13DB487B58E9}" dt="2024-04-08T21:25:01.003" v="2884" actId="478"/>
          <ac:picMkLst>
            <pc:docMk/>
            <pc:sldMk cId="1679625385" sldId="382"/>
            <ac:picMk id="10" creationId="{4D909AC9-EE57-F586-93D8-4E2173922C58}"/>
          </ac:picMkLst>
        </pc:picChg>
        <pc:picChg chg="add mod ord">
          <ac:chgData name="McDonnall, Michele" userId="7a491ab6-69f8-4710-a8f1-4b26d74b9e81" providerId="ADAL" clId="{BB869437-CFBE-4C9F-BB2B-13DB487B58E9}" dt="2024-04-08T21:25:26.456" v="2886" actId="14100"/>
          <ac:picMkLst>
            <pc:docMk/>
            <pc:sldMk cId="1679625385" sldId="382"/>
            <ac:picMk id="14" creationId="{4EC11A2F-1BA7-7360-61B0-6B2D0E19A086}"/>
          </ac:picMkLst>
        </pc:picChg>
      </pc:sldChg>
      <pc:sldChg chg="modSp del mod modNotesTx">
        <pc:chgData name="McDonnall, Michele" userId="7a491ab6-69f8-4710-a8f1-4b26d74b9e81" providerId="ADAL" clId="{BB869437-CFBE-4C9F-BB2B-13DB487B58E9}" dt="2024-04-08T22:13:27.616" v="3458" actId="2696"/>
        <pc:sldMkLst>
          <pc:docMk/>
          <pc:sldMk cId="2862839028" sldId="382"/>
        </pc:sldMkLst>
        <pc:picChg chg="mod">
          <ac:chgData name="McDonnall, Michele" userId="7a491ab6-69f8-4710-a8f1-4b26d74b9e81" providerId="ADAL" clId="{BB869437-CFBE-4C9F-BB2B-13DB487B58E9}" dt="2024-04-08T21:28:30.622" v="3041" actId="208"/>
          <ac:picMkLst>
            <pc:docMk/>
            <pc:sldMk cId="2862839028" sldId="382"/>
            <ac:picMk id="14" creationId="{6D1AB54A-18DC-7A00-43D3-C62198A4D8D2}"/>
          </ac:picMkLst>
        </pc:picChg>
        <pc:picChg chg="mod">
          <ac:chgData name="McDonnall, Michele" userId="7a491ab6-69f8-4710-a8f1-4b26d74b9e81" providerId="ADAL" clId="{BB869437-CFBE-4C9F-BB2B-13DB487B58E9}" dt="2024-04-08T21:28:15.855" v="3040" actId="1076"/>
          <ac:picMkLst>
            <pc:docMk/>
            <pc:sldMk cId="2862839028" sldId="382"/>
            <ac:picMk id="21" creationId="{C6CB90A2-2BC3-AB50-143C-0DCB0E4A71ED}"/>
          </ac:picMkLst>
        </pc:picChg>
      </pc:sldChg>
      <pc:sldChg chg="del">
        <pc:chgData name="McDonnall, Michele" userId="7a491ab6-69f8-4710-a8f1-4b26d74b9e81" providerId="ADAL" clId="{BB869437-CFBE-4C9F-BB2B-13DB487B58E9}" dt="2024-04-10T13:42:35.768" v="3922" actId="47"/>
        <pc:sldMkLst>
          <pc:docMk/>
          <pc:sldMk cId="1728279322" sldId="424"/>
        </pc:sldMkLst>
      </pc:sldChg>
      <pc:sldChg chg="del">
        <pc:chgData name="McDonnall, Michele" userId="7a491ab6-69f8-4710-a8f1-4b26d74b9e81" providerId="ADAL" clId="{BB869437-CFBE-4C9F-BB2B-13DB487B58E9}" dt="2024-04-10T13:42:33.052" v="3921" actId="47"/>
        <pc:sldMkLst>
          <pc:docMk/>
          <pc:sldMk cId="4293560797" sldId="426"/>
        </pc:sldMkLst>
      </pc:sldChg>
      <pc:sldChg chg="modSp mod modNotesTx">
        <pc:chgData name="McDonnall, Michele" userId="7a491ab6-69f8-4710-a8f1-4b26d74b9e81" providerId="ADAL" clId="{BB869437-CFBE-4C9F-BB2B-13DB487B58E9}" dt="2024-04-15T14:53:22.678" v="4459" actId="20577"/>
        <pc:sldMkLst>
          <pc:docMk/>
          <pc:sldMk cId="1152890691" sldId="441"/>
        </pc:sldMkLst>
        <pc:spChg chg="mod">
          <ac:chgData name="McDonnall, Michele" userId="7a491ab6-69f8-4710-a8f1-4b26d74b9e81" providerId="ADAL" clId="{BB869437-CFBE-4C9F-BB2B-13DB487B58E9}" dt="2024-04-08T19:48:49.677" v="1370" actId="113"/>
          <ac:spMkLst>
            <pc:docMk/>
            <pc:sldMk cId="1152890691" sldId="441"/>
            <ac:spMk id="3" creationId="{C958E125-CCC8-3385-33BA-3DE155EE9C0B}"/>
          </ac:spMkLst>
        </pc:spChg>
      </pc:sldChg>
      <pc:sldChg chg="del">
        <pc:chgData name="McDonnall, Michele" userId="7a491ab6-69f8-4710-a8f1-4b26d74b9e81" providerId="ADAL" clId="{BB869437-CFBE-4C9F-BB2B-13DB487B58E9}" dt="2024-04-10T13:42:37.919" v="3923" actId="47"/>
        <pc:sldMkLst>
          <pc:docMk/>
          <pc:sldMk cId="595455676" sldId="442"/>
        </pc:sldMkLst>
      </pc:sldChg>
      <pc:sldChg chg="addSp delSp modSp add mod setBg modAnim modNotesTx">
        <pc:chgData name="McDonnall, Michele" userId="7a491ab6-69f8-4710-a8f1-4b26d74b9e81" providerId="ADAL" clId="{BB869437-CFBE-4C9F-BB2B-13DB487B58E9}" dt="2024-04-15T14:31:42.331" v="4380" actId="113"/>
        <pc:sldMkLst>
          <pc:docMk/>
          <pc:sldMk cId="4071274692" sldId="443"/>
        </pc:sldMkLst>
        <pc:spChg chg="mod">
          <ac:chgData name="McDonnall, Michele" userId="7a491ab6-69f8-4710-a8f1-4b26d74b9e81" providerId="ADAL" clId="{BB869437-CFBE-4C9F-BB2B-13DB487B58E9}" dt="2024-04-08T19:58:56.750" v="1929" actId="6549"/>
          <ac:spMkLst>
            <pc:docMk/>
            <pc:sldMk cId="4071274692" sldId="443"/>
            <ac:spMk id="2" creationId="{F954A560-D5A8-4B75-32BB-9C7E38F2BD85}"/>
          </ac:spMkLst>
        </pc:spChg>
        <pc:spChg chg="mod ord">
          <ac:chgData name="McDonnall, Michele" userId="7a491ab6-69f8-4710-a8f1-4b26d74b9e81" providerId="ADAL" clId="{BB869437-CFBE-4C9F-BB2B-13DB487B58E9}" dt="2024-04-08T19:58:39.883" v="1927" actId="26606"/>
          <ac:spMkLst>
            <pc:docMk/>
            <pc:sldMk cId="4071274692" sldId="443"/>
            <ac:spMk id="3" creationId="{E270DABD-E43D-0AEB-A5F5-810E7C9FED35}"/>
          </ac:spMkLst>
        </pc:spChg>
        <pc:spChg chg="mod">
          <ac:chgData name="McDonnall, Michele" userId="7a491ab6-69f8-4710-a8f1-4b26d74b9e81" providerId="ADAL" clId="{BB869437-CFBE-4C9F-BB2B-13DB487B58E9}" dt="2024-04-10T18:12:51.881" v="4162" actId="6549"/>
          <ac:spMkLst>
            <pc:docMk/>
            <pc:sldMk cId="4071274692" sldId="443"/>
            <ac:spMk id="4" creationId="{AABEE226-6B5B-486E-BCFF-FEB51D7BD534}"/>
          </ac:spMkLst>
        </pc:spChg>
        <pc:spChg chg="add del">
          <ac:chgData name="McDonnall, Michele" userId="7a491ab6-69f8-4710-a8f1-4b26d74b9e81" providerId="ADAL" clId="{BB869437-CFBE-4C9F-BB2B-13DB487B58E9}" dt="2024-04-08T19:55:39.961" v="1905" actId="26606"/>
          <ac:spMkLst>
            <pc:docMk/>
            <pc:sldMk cId="4071274692" sldId="443"/>
            <ac:spMk id="6" creationId="{907EF6B7-1338-4443-8C46-6A318D952DFD}"/>
          </ac:spMkLst>
        </pc:spChg>
        <pc:spChg chg="add del">
          <ac:chgData name="McDonnall, Michele" userId="7a491ab6-69f8-4710-a8f1-4b26d74b9e81" providerId="ADAL" clId="{BB869437-CFBE-4C9F-BB2B-13DB487B58E9}" dt="2024-04-08T19:55:39.961" v="1905" actId="26606"/>
          <ac:spMkLst>
            <pc:docMk/>
            <pc:sldMk cId="4071274692" sldId="443"/>
            <ac:spMk id="7" creationId="{DAAE4CDD-124C-4DCF-9584-B6033B545DD5}"/>
          </ac:spMkLst>
        </pc:spChg>
        <pc:spChg chg="add del">
          <ac:chgData name="McDonnall, Michele" userId="7a491ab6-69f8-4710-a8f1-4b26d74b9e81" providerId="ADAL" clId="{BB869437-CFBE-4C9F-BB2B-13DB487B58E9}" dt="2024-04-08T19:58:39.883" v="1927" actId="26606"/>
          <ac:spMkLst>
            <pc:docMk/>
            <pc:sldMk cId="4071274692" sldId="443"/>
            <ac:spMk id="8" creationId="{C05CBC3C-2E5A-4839-8B9B-2E5A6ADF0F58}"/>
          </ac:spMkLst>
        </pc:spChg>
        <pc:spChg chg="add del">
          <ac:chgData name="McDonnall, Michele" userId="7a491ab6-69f8-4710-a8f1-4b26d74b9e81" providerId="ADAL" clId="{BB869437-CFBE-4C9F-BB2B-13DB487B58E9}" dt="2024-04-08T19:54:41.037" v="1903" actId="26606"/>
          <ac:spMkLst>
            <pc:docMk/>
            <pc:sldMk cId="4071274692" sldId="443"/>
            <ac:spMk id="9" creationId="{C05CBC3C-2E5A-4839-8B9B-2E5A6ADF0F58}"/>
          </ac:spMkLst>
        </pc:spChg>
        <pc:spChg chg="add del">
          <ac:chgData name="McDonnall, Michele" userId="7a491ab6-69f8-4710-a8f1-4b26d74b9e81" providerId="ADAL" clId="{BB869437-CFBE-4C9F-BB2B-13DB487B58E9}" dt="2024-04-08T19:58:39.883" v="1927" actId="26606"/>
          <ac:spMkLst>
            <pc:docMk/>
            <pc:sldMk cId="4071274692" sldId="443"/>
            <ac:spMk id="10" creationId="{827FF362-FC97-4BF5-949B-D4ADFA26E457}"/>
          </ac:spMkLst>
        </pc:spChg>
        <pc:spChg chg="add del">
          <ac:chgData name="McDonnall, Michele" userId="7a491ab6-69f8-4710-a8f1-4b26d74b9e81" providerId="ADAL" clId="{BB869437-CFBE-4C9F-BB2B-13DB487B58E9}" dt="2024-04-08T19:54:41.037" v="1903" actId="26606"/>
          <ac:spMkLst>
            <pc:docMk/>
            <pc:sldMk cId="4071274692" sldId="443"/>
            <ac:spMk id="11" creationId="{827FF362-FC97-4BF5-949B-D4ADFA26E457}"/>
          </ac:spMkLst>
        </pc:spChg>
        <pc:spChg chg="add del">
          <ac:chgData name="McDonnall, Michele" userId="7a491ab6-69f8-4710-a8f1-4b26d74b9e81" providerId="ADAL" clId="{BB869437-CFBE-4C9F-BB2B-13DB487B58E9}" dt="2024-04-08T19:55:39.961" v="1905" actId="26606"/>
          <ac:spMkLst>
            <pc:docMk/>
            <pc:sldMk cId="4071274692" sldId="443"/>
            <ac:spMk id="13" creationId="{081E4A58-353D-44AE-B2FC-2A74E2E400F7}"/>
          </ac:spMkLst>
        </pc:spChg>
        <pc:picChg chg="add mod">
          <ac:chgData name="McDonnall, Michele" userId="7a491ab6-69f8-4710-a8f1-4b26d74b9e81" providerId="ADAL" clId="{BB869437-CFBE-4C9F-BB2B-13DB487B58E9}" dt="2024-04-08T19:58:38.827" v="1926" actId="1076"/>
          <ac:picMkLst>
            <pc:docMk/>
            <pc:sldMk cId="4071274692" sldId="443"/>
            <ac:picMk id="12" creationId="{E832AA00-BA26-4BB8-745A-7FAC20767714}"/>
          </ac:picMkLst>
        </pc:picChg>
        <pc:picChg chg="add mod">
          <ac:chgData name="McDonnall, Michele" userId="7a491ab6-69f8-4710-a8f1-4b26d74b9e81" providerId="ADAL" clId="{BB869437-CFBE-4C9F-BB2B-13DB487B58E9}" dt="2024-04-09T15:02:12.214" v="3563" actId="14100"/>
          <ac:picMkLst>
            <pc:docMk/>
            <pc:sldMk cId="4071274692" sldId="443"/>
            <ac:picMk id="15" creationId="{12F68B9C-F5B3-52A5-9028-5DBD52810014}"/>
          </ac:picMkLst>
        </pc:picChg>
      </pc:sldChg>
      <pc:sldChg chg="add del">
        <pc:chgData name="McDonnall, Michele" userId="7a491ab6-69f8-4710-a8f1-4b26d74b9e81" providerId="ADAL" clId="{BB869437-CFBE-4C9F-BB2B-13DB487B58E9}" dt="2024-04-10T13:42:27.349" v="3919" actId="47"/>
        <pc:sldMkLst>
          <pc:docMk/>
          <pc:sldMk cId="3441245501" sldId="444"/>
        </pc:sldMkLst>
      </pc:sldChg>
      <pc:sldChg chg="addSp delSp modSp add mod ord modNotesTx">
        <pc:chgData name="McDonnall, Michele" userId="7a491ab6-69f8-4710-a8f1-4b26d74b9e81" providerId="ADAL" clId="{BB869437-CFBE-4C9F-BB2B-13DB487B58E9}" dt="2024-04-08T19:21:17.863" v="723" actId="14100"/>
        <pc:sldMkLst>
          <pc:docMk/>
          <pc:sldMk cId="2590023522" sldId="445"/>
        </pc:sldMkLst>
        <pc:spChg chg="mod">
          <ac:chgData name="McDonnall, Michele" userId="7a491ab6-69f8-4710-a8f1-4b26d74b9e81" providerId="ADAL" clId="{BB869437-CFBE-4C9F-BB2B-13DB487B58E9}" dt="2024-04-08T19:20:50.547" v="645" actId="20577"/>
          <ac:spMkLst>
            <pc:docMk/>
            <pc:sldMk cId="2590023522" sldId="445"/>
            <ac:spMk id="2" creationId="{DAACE19C-C999-2390-AEC0-BE76187CD789}"/>
          </ac:spMkLst>
        </pc:spChg>
        <pc:spChg chg="del">
          <ac:chgData name="McDonnall, Michele" userId="7a491ab6-69f8-4710-a8f1-4b26d74b9e81" providerId="ADAL" clId="{BB869437-CFBE-4C9F-BB2B-13DB487B58E9}" dt="2024-04-08T19:19:41.064" v="538"/>
          <ac:spMkLst>
            <pc:docMk/>
            <pc:sldMk cId="2590023522" sldId="445"/>
            <ac:spMk id="4" creationId="{79F55817-7708-8786-C4CF-828A5342B794}"/>
          </ac:spMkLst>
        </pc:spChg>
        <pc:picChg chg="add mod">
          <ac:chgData name="McDonnall, Michele" userId="7a491ab6-69f8-4710-a8f1-4b26d74b9e81" providerId="ADAL" clId="{BB869437-CFBE-4C9F-BB2B-13DB487B58E9}" dt="2024-04-08T19:21:17.863" v="723" actId="14100"/>
          <ac:picMkLst>
            <pc:docMk/>
            <pc:sldMk cId="2590023522" sldId="445"/>
            <ac:picMk id="5" creationId="{AC28B78B-F54C-FF24-6E1E-1A55A21E43EA}"/>
          </ac:picMkLst>
        </pc:picChg>
      </pc:sldChg>
      <pc:sldChg chg="addSp modSp mod ord modClrScheme chgLayout modNotesTx">
        <pc:chgData name="McDonnall, Michele" userId="7a491ab6-69f8-4710-a8f1-4b26d74b9e81" providerId="ADAL" clId="{BB869437-CFBE-4C9F-BB2B-13DB487B58E9}" dt="2024-04-15T14:29:05.406" v="4306" actId="20577"/>
        <pc:sldMkLst>
          <pc:docMk/>
          <pc:sldMk cId="1731778596" sldId="446"/>
        </pc:sldMkLst>
        <pc:spChg chg="mod">
          <ac:chgData name="McDonnall, Michele" userId="7a491ab6-69f8-4710-a8f1-4b26d74b9e81" providerId="ADAL" clId="{BB869437-CFBE-4C9F-BB2B-13DB487B58E9}" dt="2024-04-08T19:26:10.409" v="759" actId="255"/>
          <ac:spMkLst>
            <pc:docMk/>
            <pc:sldMk cId="1731778596" sldId="446"/>
            <ac:spMk id="2" creationId="{00000000-0000-0000-0000-000000000000}"/>
          </ac:spMkLst>
        </pc:spChg>
        <pc:spChg chg="add mod">
          <ac:chgData name="McDonnall, Michele" userId="7a491ab6-69f8-4710-a8f1-4b26d74b9e81" providerId="ADAL" clId="{BB869437-CFBE-4C9F-BB2B-13DB487B58E9}" dt="2024-04-08T19:25:56.420" v="757" actId="26606"/>
          <ac:spMkLst>
            <pc:docMk/>
            <pc:sldMk cId="1731778596" sldId="446"/>
            <ac:spMk id="10" creationId="{47A86311-4967-5477-B365-6F9BBC71DE9F}"/>
          </ac:spMkLst>
        </pc:spChg>
        <pc:graphicFrameChg chg="mod modGraphic">
          <ac:chgData name="McDonnall, Michele" userId="7a491ab6-69f8-4710-a8f1-4b26d74b9e81" providerId="ADAL" clId="{BB869437-CFBE-4C9F-BB2B-13DB487B58E9}" dt="2024-04-08T20:44:18.295" v="2303" actId="14100"/>
          <ac:graphicFrameMkLst>
            <pc:docMk/>
            <pc:sldMk cId="1731778596" sldId="446"/>
            <ac:graphicFrameMk id="5" creationId="{C9B5030D-D528-B67F-EEDC-E6C115703B9F}"/>
          </ac:graphicFrameMkLst>
        </pc:graphicFrameChg>
      </pc:sldChg>
      <pc:sldChg chg="add del">
        <pc:chgData name="McDonnall, Michele" userId="7a491ab6-69f8-4710-a8f1-4b26d74b9e81" providerId="ADAL" clId="{BB869437-CFBE-4C9F-BB2B-13DB487B58E9}" dt="2024-04-10T13:42:27.349" v="3919" actId="47"/>
        <pc:sldMkLst>
          <pc:docMk/>
          <pc:sldMk cId="3813943495" sldId="447"/>
        </pc:sldMkLst>
      </pc:sldChg>
      <pc:sldChg chg="addSp modSp mod setBg modClrScheme chgLayout modNotesTx">
        <pc:chgData name="McDonnall, Michele" userId="7a491ab6-69f8-4710-a8f1-4b26d74b9e81" providerId="ADAL" clId="{BB869437-CFBE-4C9F-BB2B-13DB487B58E9}" dt="2024-04-09T15:09:10.477" v="3635"/>
        <pc:sldMkLst>
          <pc:docMk/>
          <pc:sldMk cId="1932470622" sldId="448"/>
        </pc:sldMkLst>
        <pc:spChg chg="mod">
          <ac:chgData name="McDonnall, Michele" userId="7a491ab6-69f8-4710-a8f1-4b26d74b9e81" providerId="ADAL" clId="{BB869437-CFBE-4C9F-BB2B-13DB487B58E9}" dt="2024-04-09T15:08:15.709" v="3633" actId="255"/>
          <ac:spMkLst>
            <pc:docMk/>
            <pc:sldMk cId="1932470622" sldId="448"/>
            <ac:spMk id="2" creationId="{00000000-0000-0000-0000-000000000000}"/>
          </ac:spMkLst>
        </pc:spChg>
        <pc:spChg chg="add mod">
          <ac:chgData name="McDonnall, Michele" userId="7a491ab6-69f8-4710-a8f1-4b26d74b9e81" providerId="ADAL" clId="{BB869437-CFBE-4C9F-BB2B-13DB487B58E9}" dt="2024-04-08T20:36:10.643" v="2132" actId="11529"/>
          <ac:spMkLst>
            <pc:docMk/>
            <pc:sldMk cId="1932470622" sldId="448"/>
            <ac:spMk id="3" creationId="{7FC9D1CB-23E0-6045-89F6-57678B75D956}"/>
          </ac:spMkLst>
        </pc:spChg>
        <pc:spChg chg="add mod">
          <ac:chgData name="McDonnall, Michele" userId="7a491ab6-69f8-4710-a8f1-4b26d74b9e81" providerId="ADAL" clId="{BB869437-CFBE-4C9F-BB2B-13DB487B58E9}" dt="2024-04-09T15:07:48.133" v="3630" actId="26606"/>
          <ac:spMkLst>
            <pc:docMk/>
            <pc:sldMk cId="1932470622" sldId="448"/>
            <ac:spMk id="10" creationId="{5D1028A1-1DE3-2737-3BB5-42A84DECF157}"/>
          </ac:spMkLst>
        </pc:spChg>
        <pc:graphicFrameChg chg="mod modGraphic">
          <ac:chgData name="McDonnall, Michele" userId="7a491ab6-69f8-4710-a8f1-4b26d74b9e81" providerId="ADAL" clId="{BB869437-CFBE-4C9F-BB2B-13DB487B58E9}" dt="2024-04-09T15:09:10.477" v="3635"/>
          <ac:graphicFrameMkLst>
            <pc:docMk/>
            <pc:sldMk cId="1932470622" sldId="448"/>
            <ac:graphicFrameMk id="5" creationId="{58D2A3D9-E266-C470-9D16-BBCF36A788E9}"/>
          </ac:graphicFrameMkLst>
        </pc:graphicFrameChg>
      </pc:sldChg>
      <pc:sldChg chg="modSp del mod modNotesTx">
        <pc:chgData name="McDonnall, Michele" userId="7a491ab6-69f8-4710-a8f1-4b26d74b9e81" providerId="ADAL" clId="{BB869437-CFBE-4C9F-BB2B-13DB487B58E9}" dt="2024-04-12T15:59:57.440" v="4221" actId="2696"/>
        <pc:sldMkLst>
          <pc:docMk/>
          <pc:sldMk cId="1409988569" sldId="449"/>
        </pc:sldMkLst>
        <pc:spChg chg="mod">
          <ac:chgData name="McDonnall, Michele" userId="7a491ab6-69f8-4710-a8f1-4b26d74b9e81" providerId="ADAL" clId="{BB869437-CFBE-4C9F-BB2B-13DB487B58E9}" dt="2024-04-08T20:55:36.838" v="2642" actId="20577"/>
          <ac:spMkLst>
            <pc:docMk/>
            <pc:sldMk cId="1409988569" sldId="449"/>
            <ac:spMk id="2" creationId="{FC8DF82C-35D7-4A3A-F321-9BF55968BAED}"/>
          </ac:spMkLst>
        </pc:spChg>
      </pc:sldChg>
      <pc:sldMasterChg chg="delSldLayout">
        <pc:chgData name="McDonnall, Michele" userId="7a491ab6-69f8-4710-a8f1-4b26d74b9e81" providerId="ADAL" clId="{BB869437-CFBE-4C9F-BB2B-13DB487B58E9}" dt="2024-04-10T13:42:30.970" v="3920" actId="47"/>
        <pc:sldMasterMkLst>
          <pc:docMk/>
          <pc:sldMasterMk cId="946163275" sldId="2147483648"/>
        </pc:sldMasterMkLst>
        <pc:sldLayoutChg chg="del">
          <pc:chgData name="McDonnall, Michele" userId="7a491ab6-69f8-4710-a8f1-4b26d74b9e81" providerId="ADAL" clId="{BB869437-CFBE-4C9F-BB2B-13DB487B58E9}" dt="2024-04-08T19:45:25.183" v="1350" actId="2696"/>
          <pc:sldLayoutMkLst>
            <pc:docMk/>
            <pc:sldMasterMk cId="946163275" sldId="2147483648"/>
            <pc:sldLayoutMk cId="323852550" sldId="2147483703"/>
          </pc:sldLayoutMkLst>
        </pc:sldLayoutChg>
        <pc:sldLayoutChg chg="del">
          <pc:chgData name="McDonnall, Michele" userId="7a491ab6-69f8-4710-a8f1-4b26d74b9e81" providerId="ADAL" clId="{BB869437-CFBE-4C9F-BB2B-13DB487B58E9}" dt="2024-04-10T13:42:30.970" v="3920" actId="47"/>
          <pc:sldLayoutMkLst>
            <pc:docMk/>
            <pc:sldMasterMk cId="946163275" sldId="2147483648"/>
            <pc:sldLayoutMk cId="1000431666" sldId="2147483703"/>
          </pc:sldLayoutMkLst>
        </pc:sldLayoutChg>
        <pc:sldLayoutChg chg="del">
          <pc:chgData name="McDonnall, Michele" userId="7a491ab6-69f8-4710-a8f1-4b26d74b9e81" providerId="ADAL" clId="{BB869437-CFBE-4C9F-BB2B-13DB487B58E9}" dt="2024-04-08T19:51:07.787" v="1371" actId="2696"/>
          <pc:sldLayoutMkLst>
            <pc:docMk/>
            <pc:sldMasterMk cId="946163275" sldId="2147483648"/>
            <pc:sldLayoutMk cId="3235995857" sldId="2147483703"/>
          </pc:sldLayoutMkLst>
        </pc:sldLayoutChg>
        <pc:sldLayoutChg chg="del">
          <pc:chgData name="McDonnall, Michele" userId="7a491ab6-69f8-4710-a8f1-4b26d74b9e81" providerId="ADAL" clId="{BB869437-CFBE-4C9F-BB2B-13DB487B58E9}" dt="2024-04-08T19:19:06.586" v="533" actId="2696"/>
          <pc:sldLayoutMkLst>
            <pc:docMk/>
            <pc:sldMasterMk cId="946163275" sldId="2147483648"/>
            <pc:sldLayoutMk cId="752786068" sldId="214748370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0138E-D503-44D6-8D52-D39941F0F1B3}"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09F574AA-F883-49F8-BEB7-73E73FC24BBC}">
      <dgm:prSet custT="1"/>
      <dgm:spPr/>
      <dgm:t>
        <a:bodyPr/>
        <a:lstStyle/>
        <a:p>
          <a:r>
            <a:rPr lang="en-US" sz="4000" dirty="0">
              <a:latin typeface="Abadi" panose="020B0604020104020204" pitchFamily="34" charset="0"/>
              <a:cs typeface="Arial" panose="020B0604020202020204" pitchFamily="34" charset="0"/>
            </a:rPr>
            <a:t>Rehabilitation Research &amp; Training Center on Employment of People who are B/LV</a:t>
          </a:r>
        </a:p>
      </dgm:t>
    </dgm:pt>
    <dgm:pt modelId="{847D855D-2926-417D-883A-B7CF5CF25C1E}" type="parTrans" cxnId="{C34398BD-569E-481D-8437-C2E2E69056EA}">
      <dgm:prSet/>
      <dgm:spPr/>
      <dgm:t>
        <a:bodyPr/>
        <a:lstStyle/>
        <a:p>
          <a:endParaRPr lang="en-US"/>
        </a:p>
      </dgm:t>
    </dgm:pt>
    <dgm:pt modelId="{85DACCF6-CB93-46FD-A14B-97159372B83D}" type="sibTrans" cxnId="{C34398BD-569E-481D-8437-C2E2E69056EA}">
      <dgm:prSet/>
      <dgm:spPr/>
      <dgm:t>
        <a:bodyPr/>
        <a:lstStyle/>
        <a:p>
          <a:endParaRPr lang="en-US"/>
        </a:p>
      </dgm:t>
    </dgm:pt>
    <dgm:pt modelId="{2CDBE3C9-07D6-4E12-B600-FF5C1C7C31F1}">
      <dgm:prSet custT="1"/>
      <dgm:spPr/>
      <dgm:t>
        <a:bodyPr/>
        <a:lstStyle/>
        <a:p>
          <a:r>
            <a:rPr lang="en-US" sz="4000" dirty="0">
              <a:latin typeface="Abadi" panose="020B0604020104020204" pitchFamily="34" charset="0"/>
              <a:cs typeface="Arial" panose="020B0604020202020204" pitchFamily="34" charset="0"/>
            </a:rPr>
            <a:t>Older Individuals who are Blind Technical Assistance Center (OIB-TAC)</a:t>
          </a:r>
        </a:p>
      </dgm:t>
    </dgm:pt>
    <dgm:pt modelId="{4264DF4E-2DE0-488F-9611-8E58F438F1B8}" type="parTrans" cxnId="{552C444C-9672-4FE6-9F59-EA52896CA0C6}">
      <dgm:prSet/>
      <dgm:spPr/>
      <dgm:t>
        <a:bodyPr/>
        <a:lstStyle/>
        <a:p>
          <a:endParaRPr lang="en-US"/>
        </a:p>
      </dgm:t>
    </dgm:pt>
    <dgm:pt modelId="{EA99A8CF-EFC0-4717-8FA8-5444829746C5}" type="sibTrans" cxnId="{552C444C-9672-4FE6-9F59-EA52896CA0C6}">
      <dgm:prSet/>
      <dgm:spPr/>
      <dgm:t>
        <a:bodyPr/>
        <a:lstStyle/>
        <a:p>
          <a:endParaRPr lang="en-US"/>
        </a:p>
      </dgm:t>
    </dgm:pt>
    <dgm:pt modelId="{29307F57-26C3-4087-83A2-7DDBD7D17CE6}">
      <dgm:prSet custT="1"/>
      <dgm:spPr/>
      <dgm:t>
        <a:bodyPr/>
        <a:lstStyle/>
        <a:p>
          <a:r>
            <a:rPr lang="en-US" sz="4000" dirty="0">
              <a:latin typeface="Abadi" panose="020B0604020104020204" pitchFamily="34" charset="0"/>
              <a:cs typeface="Arial" panose="020B0604020202020204" pitchFamily="34" charset="0"/>
            </a:rPr>
            <a:t>Vision Specialist Certificate Program</a:t>
          </a:r>
        </a:p>
      </dgm:t>
    </dgm:pt>
    <dgm:pt modelId="{E3AF047F-D026-4B8B-A174-9F8C027CFBD7}" type="parTrans" cxnId="{BA704595-B3D3-429E-962F-254571EE4A85}">
      <dgm:prSet/>
      <dgm:spPr/>
      <dgm:t>
        <a:bodyPr/>
        <a:lstStyle/>
        <a:p>
          <a:endParaRPr lang="en-US"/>
        </a:p>
      </dgm:t>
    </dgm:pt>
    <dgm:pt modelId="{9ABE79A5-49A3-4C90-A9A5-EF1854828A0C}" type="sibTrans" cxnId="{BA704595-B3D3-429E-962F-254571EE4A85}">
      <dgm:prSet/>
      <dgm:spPr/>
      <dgm:t>
        <a:bodyPr/>
        <a:lstStyle/>
        <a:p>
          <a:endParaRPr lang="en-US"/>
        </a:p>
      </dgm:t>
    </dgm:pt>
    <dgm:pt modelId="{7CDFAC37-79C2-48D1-94B2-61C831A020A2}" type="pres">
      <dgm:prSet presAssocID="{54C0138E-D503-44D6-8D52-D39941F0F1B3}" presName="linear" presStyleCnt="0">
        <dgm:presLayoutVars>
          <dgm:animLvl val="lvl"/>
          <dgm:resizeHandles val="exact"/>
        </dgm:presLayoutVars>
      </dgm:prSet>
      <dgm:spPr/>
    </dgm:pt>
    <dgm:pt modelId="{5BED2D50-C95A-473E-AFFB-E4ECE9DDE644}" type="pres">
      <dgm:prSet presAssocID="{09F574AA-F883-49F8-BEB7-73E73FC24BBC}" presName="parentText" presStyleLbl="node1" presStyleIdx="0" presStyleCnt="3" custLinFactNeighborX="1842" custLinFactNeighborY="2550">
        <dgm:presLayoutVars>
          <dgm:chMax val="0"/>
          <dgm:bulletEnabled val="1"/>
        </dgm:presLayoutVars>
      </dgm:prSet>
      <dgm:spPr/>
    </dgm:pt>
    <dgm:pt modelId="{6FE8C565-207E-4B01-A29F-C096E34CA83A}" type="pres">
      <dgm:prSet presAssocID="{85DACCF6-CB93-46FD-A14B-97159372B83D}" presName="spacer" presStyleCnt="0"/>
      <dgm:spPr/>
    </dgm:pt>
    <dgm:pt modelId="{F01A6D29-8AFA-4A24-98E3-9B445C5D9019}" type="pres">
      <dgm:prSet presAssocID="{2CDBE3C9-07D6-4E12-B600-FF5C1C7C31F1}" presName="parentText" presStyleLbl="node1" presStyleIdx="1" presStyleCnt="3" custLinFactNeighborX="3991" custLinFactNeighborY="15583">
        <dgm:presLayoutVars>
          <dgm:chMax val="0"/>
          <dgm:bulletEnabled val="1"/>
        </dgm:presLayoutVars>
      </dgm:prSet>
      <dgm:spPr/>
    </dgm:pt>
    <dgm:pt modelId="{AE3CBEE6-BD55-44D7-A053-DC36220600F6}" type="pres">
      <dgm:prSet presAssocID="{EA99A8CF-EFC0-4717-8FA8-5444829746C5}" presName="spacer" presStyleCnt="0"/>
      <dgm:spPr/>
    </dgm:pt>
    <dgm:pt modelId="{C015ECDD-6066-489F-8B1D-FA52023AB2C9}" type="pres">
      <dgm:prSet presAssocID="{29307F57-26C3-4087-83A2-7DDBD7D17CE6}" presName="parentText" presStyleLbl="node1" presStyleIdx="2" presStyleCnt="3" custLinFactNeighborX="3991" custLinFactNeighborY="15574">
        <dgm:presLayoutVars>
          <dgm:chMax val="0"/>
          <dgm:bulletEnabled val="1"/>
        </dgm:presLayoutVars>
      </dgm:prSet>
      <dgm:spPr/>
    </dgm:pt>
  </dgm:ptLst>
  <dgm:cxnLst>
    <dgm:cxn modelId="{552C444C-9672-4FE6-9F59-EA52896CA0C6}" srcId="{54C0138E-D503-44D6-8D52-D39941F0F1B3}" destId="{2CDBE3C9-07D6-4E12-B600-FF5C1C7C31F1}" srcOrd="1" destOrd="0" parTransId="{4264DF4E-2DE0-488F-9611-8E58F438F1B8}" sibTransId="{EA99A8CF-EFC0-4717-8FA8-5444829746C5}"/>
    <dgm:cxn modelId="{BA704595-B3D3-429E-962F-254571EE4A85}" srcId="{54C0138E-D503-44D6-8D52-D39941F0F1B3}" destId="{29307F57-26C3-4087-83A2-7DDBD7D17CE6}" srcOrd="2" destOrd="0" parTransId="{E3AF047F-D026-4B8B-A174-9F8C027CFBD7}" sibTransId="{9ABE79A5-49A3-4C90-A9A5-EF1854828A0C}"/>
    <dgm:cxn modelId="{090614A7-4608-466B-827F-23F56A1BB795}" type="presOf" srcId="{2CDBE3C9-07D6-4E12-B600-FF5C1C7C31F1}" destId="{F01A6D29-8AFA-4A24-98E3-9B445C5D9019}" srcOrd="0" destOrd="0" presId="urn:microsoft.com/office/officeart/2005/8/layout/vList2"/>
    <dgm:cxn modelId="{C34398BD-569E-481D-8437-C2E2E69056EA}" srcId="{54C0138E-D503-44D6-8D52-D39941F0F1B3}" destId="{09F574AA-F883-49F8-BEB7-73E73FC24BBC}" srcOrd="0" destOrd="0" parTransId="{847D855D-2926-417D-883A-B7CF5CF25C1E}" sibTransId="{85DACCF6-CB93-46FD-A14B-97159372B83D}"/>
    <dgm:cxn modelId="{10FF38C2-F43D-4E43-B892-ACC9B32E1C4E}" type="presOf" srcId="{29307F57-26C3-4087-83A2-7DDBD7D17CE6}" destId="{C015ECDD-6066-489F-8B1D-FA52023AB2C9}" srcOrd="0" destOrd="0" presId="urn:microsoft.com/office/officeart/2005/8/layout/vList2"/>
    <dgm:cxn modelId="{230E0CEB-C9A4-472F-93ED-752E22A74EF8}" type="presOf" srcId="{54C0138E-D503-44D6-8D52-D39941F0F1B3}" destId="{7CDFAC37-79C2-48D1-94B2-61C831A020A2}" srcOrd="0" destOrd="0" presId="urn:microsoft.com/office/officeart/2005/8/layout/vList2"/>
    <dgm:cxn modelId="{E4A5D2FF-5BCB-449F-82CD-F5899B0E8916}" type="presOf" srcId="{09F574AA-F883-49F8-BEB7-73E73FC24BBC}" destId="{5BED2D50-C95A-473E-AFFB-E4ECE9DDE644}" srcOrd="0" destOrd="0" presId="urn:microsoft.com/office/officeart/2005/8/layout/vList2"/>
    <dgm:cxn modelId="{55EADCBE-3820-4984-9E51-D27C9D693916}" type="presParOf" srcId="{7CDFAC37-79C2-48D1-94B2-61C831A020A2}" destId="{5BED2D50-C95A-473E-AFFB-E4ECE9DDE644}" srcOrd="0" destOrd="0" presId="urn:microsoft.com/office/officeart/2005/8/layout/vList2"/>
    <dgm:cxn modelId="{897ACC15-C057-42A8-A548-B0172D6CED2E}" type="presParOf" srcId="{7CDFAC37-79C2-48D1-94B2-61C831A020A2}" destId="{6FE8C565-207E-4B01-A29F-C096E34CA83A}" srcOrd="1" destOrd="0" presId="urn:microsoft.com/office/officeart/2005/8/layout/vList2"/>
    <dgm:cxn modelId="{1075FC01-3CA6-4503-A370-B79119D320FE}" type="presParOf" srcId="{7CDFAC37-79C2-48D1-94B2-61C831A020A2}" destId="{F01A6D29-8AFA-4A24-98E3-9B445C5D9019}" srcOrd="2" destOrd="0" presId="urn:microsoft.com/office/officeart/2005/8/layout/vList2"/>
    <dgm:cxn modelId="{C7EED1D4-290D-4EC1-B84E-53FB591C946D}" type="presParOf" srcId="{7CDFAC37-79C2-48D1-94B2-61C831A020A2}" destId="{AE3CBEE6-BD55-44D7-A053-DC36220600F6}" srcOrd="3" destOrd="0" presId="urn:microsoft.com/office/officeart/2005/8/layout/vList2"/>
    <dgm:cxn modelId="{D65E3590-7160-44A1-A5A7-FFC07B8C598E}" type="presParOf" srcId="{7CDFAC37-79C2-48D1-94B2-61C831A020A2}" destId="{C015ECDD-6066-489F-8B1D-FA52023AB2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B0C0A-F3D9-46D5-ADF4-26CDDA36AF7D}"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781C887F-22AA-4FEA-85A2-684D87FD0F96}">
      <dgm:prSet custT="1"/>
      <dgm:spPr/>
      <dgm:t>
        <a:bodyPr/>
        <a:lstStyle/>
        <a:p>
          <a:r>
            <a:rPr lang="en-US" sz="4000" dirty="0">
              <a:latin typeface="+mn-lt"/>
            </a:rPr>
            <a:t>Academic certificate program, through CHEF department </a:t>
          </a:r>
        </a:p>
      </dgm:t>
    </dgm:pt>
    <dgm:pt modelId="{0FBAF591-5DF2-46F4-98DA-428BC53C03B3}" type="parTrans" cxnId="{3EED4854-5ABB-4BE6-AD43-AD2905EE2A5E}">
      <dgm:prSet/>
      <dgm:spPr/>
      <dgm:t>
        <a:bodyPr/>
        <a:lstStyle/>
        <a:p>
          <a:endParaRPr lang="en-US"/>
        </a:p>
      </dgm:t>
    </dgm:pt>
    <dgm:pt modelId="{36CF1E33-0AA7-4B69-9E9B-555C34481866}" type="sibTrans" cxnId="{3EED4854-5ABB-4BE6-AD43-AD2905EE2A5E}">
      <dgm:prSet/>
      <dgm:spPr/>
      <dgm:t>
        <a:bodyPr/>
        <a:lstStyle/>
        <a:p>
          <a:endParaRPr lang="en-US"/>
        </a:p>
      </dgm:t>
    </dgm:pt>
    <dgm:pt modelId="{C1A170F4-E569-4D2D-B571-EF41557CDF6B}">
      <dgm:prSet custT="1"/>
      <dgm:spPr/>
      <dgm:t>
        <a:bodyPr/>
        <a:lstStyle/>
        <a:p>
          <a:pPr>
            <a:spcBef>
              <a:spcPts val="1200"/>
            </a:spcBef>
          </a:pPr>
          <a:r>
            <a:rPr lang="en-US" sz="3200" dirty="0">
              <a:latin typeface="+mn-lt"/>
            </a:rPr>
            <a:t>4 graduate-level courses</a:t>
          </a:r>
        </a:p>
      </dgm:t>
    </dgm:pt>
    <dgm:pt modelId="{90B77486-588C-46E9-8464-06D75B19232A}" type="parTrans" cxnId="{AB4E3D4E-CEB8-4B29-83CF-DAFC0E475B16}">
      <dgm:prSet/>
      <dgm:spPr/>
      <dgm:t>
        <a:bodyPr/>
        <a:lstStyle/>
        <a:p>
          <a:endParaRPr lang="en-US"/>
        </a:p>
      </dgm:t>
    </dgm:pt>
    <dgm:pt modelId="{D78C6B07-8557-4A09-ABEB-482B2AB84676}" type="sibTrans" cxnId="{AB4E3D4E-CEB8-4B29-83CF-DAFC0E475B16}">
      <dgm:prSet/>
      <dgm:spPr/>
      <dgm:t>
        <a:bodyPr/>
        <a:lstStyle/>
        <a:p>
          <a:endParaRPr lang="en-US"/>
        </a:p>
      </dgm:t>
    </dgm:pt>
    <dgm:pt modelId="{E241CE4E-CDCB-4E3D-B404-D74825644C1E}">
      <dgm:prSet custT="1"/>
      <dgm:spPr/>
      <dgm:t>
        <a:bodyPr/>
        <a:lstStyle/>
        <a:p>
          <a:pPr>
            <a:spcBef>
              <a:spcPts val="1200"/>
            </a:spcBef>
          </a:pPr>
          <a:r>
            <a:rPr lang="en-US" sz="3200" dirty="0">
              <a:latin typeface="+mn-lt"/>
            </a:rPr>
            <a:t>All online</a:t>
          </a:r>
        </a:p>
      </dgm:t>
    </dgm:pt>
    <dgm:pt modelId="{BC67D180-62F5-46E0-83B8-AE9765330A89}" type="parTrans" cxnId="{EB5F9828-6BB2-47A7-814C-6E5A931AAF3B}">
      <dgm:prSet/>
      <dgm:spPr/>
      <dgm:t>
        <a:bodyPr/>
        <a:lstStyle/>
        <a:p>
          <a:endParaRPr lang="en-US"/>
        </a:p>
      </dgm:t>
    </dgm:pt>
    <dgm:pt modelId="{DEC0247B-1BD4-408F-8701-388ADF657CD1}" type="sibTrans" cxnId="{EB5F9828-6BB2-47A7-814C-6E5A931AAF3B}">
      <dgm:prSet/>
      <dgm:spPr/>
      <dgm:t>
        <a:bodyPr/>
        <a:lstStyle/>
        <a:p>
          <a:endParaRPr lang="en-US"/>
        </a:p>
      </dgm:t>
    </dgm:pt>
    <dgm:pt modelId="{87C9BA12-5DEE-483B-ACD3-C4803386ABE7}">
      <dgm:prSet custT="1"/>
      <dgm:spPr/>
      <dgm:t>
        <a:bodyPr/>
        <a:lstStyle/>
        <a:p>
          <a:pPr>
            <a:spcBef>
              <a:spcPts val="1200"/>
            </a:spcBef>
          </a:pPr>
          <a:r>
            <a:rPr lang="en-US" sz="3200">
              <a:latin typeface="+mn-lt"/>
            </a:rPr>
            <a:t>One-year program</a:t>
          </a:r>
        </a:p>
      </dgm:t>
    </dgm:pt>
    <dgm:pt modelId="{8AFED5DA-F415-4272-8AFD-2259EA91606B}" type="parTrans" cxnId="{86FED91A-6CCA-4A4A-886B-25ABF80C1BEE}">
      <dgm:prSet/>
      <dgm:spPr/>
      <dgm:t>
        <a:bodyPr/>
        <a:lstStyle/>
        <a:p>
          <a:endParaRPr lang="en-US"/>
        </a:p>
      </dgm:t>
    </dgm:pt>
    <dgm:pt modelId="{C88D4EBA-03E6-44F6-A080-265C2F48CAFD}" type="sibTrans" cxnId="{86FED91A-6CCA-4A4A-886B-25ABF80C1BEE}">
      <dgm:prSet/>
      <dgm:spPr/>
      <dgm:t>
        <a:bodyPr/>
        <a:lstStyle/>
        <a:p>
          <a:endParaRPr lang="en-US"/>
        </a:p>
      </dgm:t>
    </dgm:pt>
    <dgm:pt modelId="{CA2D4ABC-4DC8-4D54-BC6B-0323CF770BB9}">
      <dgm:prSet custT="1"/>
      <dgm:spPr/>
      <dgm:t>
        <a:bodyPr/>
        <a:lstStyle/>
        <a:p>
          <a:pPr>
            <a:spcBef>
              <a:spcPts val="1200"/>
            </a:spcBef>
          </a:pPr>
          <a:r>
            <a:rPr lang="en-US" sz="3200" dirty="0">
              <a:latin typeface="+mn-lt"/>
            </a:rPr>
            <a:t>Mostly professionals already working with people who are B/LV</a:t>
          </a:r>
        </a:p>
      </dgm:t>
    </dgm:pt>
    <dgm:pt modelId="{E8847C41-20E4-4A08-8AC8-5D21717C92FE}" type="parTrans" cxnId="{6FC19BBB-10B7-4FE1-B665-7688D84EFEB6}">
      <dgm:prSet/>
      <dgm:spPr/>
      <dgm:t>
        <a:bodyPr/>
        <a:lstStyle/>
        <a:p>
          <a:endParaRPr lang="en-US"/>
        </a:p>
      </dgm:t>
    </dgm:pt>
    <dgm:pt modelId="{4B7224B6-D7BB-46E4-A345-A73A4C425A01}" type="sibTrans" cxnId="{6FC19BBB-10B7-4FE1-B665-7688D84EFEB6}">
      <dgm:prSet/>
      <dgm:spPr/>
      <dgm:t>
        <a:bodyPr/>
        <a:lstStyle/>
        <a:p>
          <a:endParaRPr lang="en-US"/>
        </a:p>
      </dgm:t>
    </dgm:pt>
    <dgm:pt modelId="{A3638EC0-A8FB-4674-A622-D1D1D63E7A43}" type="pres">
      <dgm:prSet presAssocID="{26EB0C0A-F3D9-46D5-ADF4-26CDDA36AF7D}" presName="linear" presStyleCnt="0">
        <dgm:presLayoutVars>
          <dgm:animLvl val="lvl"/>
          <dgm:resizeHandles val="exact"/>
        </dgm:presLayoutVars>
      </dgm:prSet>
      <dgm:spPr/>
    </dgm:pt>
    <dgm:pt modelId="{9A09D3B5-CED4-453F-B158-40C0F0C43FBB}" type="pres">
      <dgm:prSet presAssocID="{781C887F-22AA-4FEA-85A2-684D87FD0F96}" presName="parentText" presStyleLbl="node1" presStyleIdx="0" presStyleCnt="1">
        <dgm:presLayoutVars>
          <dgm:chMax val="0"/>
          <dgm:bulletEnabled val="1"/>
        </dgm:presLayoutVars>
      </dgm:prSet>
      <dgm:spPr/>
    </dgm:pt>
    <dgm:pt modelId="{6565389D-F680-40A1-8E51-C90865334CE6}" type="pres">
      <dgm:prSet presAssocID="{781C887F-22AA-4FEA-85A2-684D87FD0F96}" presName="childText" presStyleLbl="revTx" presStyleIdx="0" presStyleCnt="1">
        <dgm:presLayoutVars>
          <dgm:bulletEnabled val="1"/>
        </dgm:presLayoutVars>
      </dgm:prSet>
      <dgm:spPr/>
    </dgm:pt>
  </dgm:ptLst>
  <dgm:cxnLst>
    <dgm:cxn modelId="{B34C9600-FB0A-4D41-887F-19D01D27A8AD}" type="presOf" srcId="{781C887F-22AA-4FEA-85A2-684D87FD0F96}" destId="{9A09D3B5-CED4-453F-B158-40C0F0C43FBB}" srcOrd="0" destOrd="0" presId="urn:microsoft.com/office/officeart/2005/8/layout/vList2"/>
    <dgm:cxn modelId="{86FED91A-6CCA-4A4A-886B-25ABF80C1BEE}" srcId="{781C887F-22AA-4FEA-85A2-684D87FD0F96}" destId="{87C9BA12-5DEE-483B-ACD3-C4803386ABE7}" srcOrd="2" destOrd="0" parTransId="{8AFED5DA-F415-4272-8AFD-2259EA91606B}" sibTransId="{C88D4EBA-03E6-44F6-A080-265C2F48CAFD}"/>
    <dgm:cxn modelId="{EB5F9828-6BB2-47A7-814C-6E5A931AAF3B}" srcId="{781C887F-22AA-4FEA-85A2-684D87FD0F96}" destId="{E241CE4E-CDCB-4E3D-B404-D74825644C1E}" srcOrd="1" destOrd="0" parTransId="{BC67D180-62F5-46E0-83B8-AE9765330A89}" sibTransId="{DEC0247B-1BD4-408F-8701-388ADF657CD1}"/>
    <dgm:cxn modelId="{AB4E3D4E-CEB8-4B29-83CF-DAFC0E475B16}" srcId="{781C887F-22AA-4FEA-85A2-684D87FD0F96}" destId="{C1A170F4-E569-4D2D-B571-EF41557CDF6B}" srcOrd="0" destOrd="0" parTransId="{90B77486-588C-46E9-8464-06D75B19232A}" sibTransId="{D78C6B07-8557-4A09-ABEB-482B2AB84676}"/>
    <dgm:cxn modelId="{D9AC1D74-20BC-40A0-B81A-650235091DDF}" type="presOf" srcId="{26EB0C0A-F3D9-46D5-ADF4-26CDDA36AF7D}" destId="{A3638EC0-A8FB-4674-A622-D1D1D63E7A43}" srcOrd="0" destOrd="0" presId="urn:microsoft.com/office/officeart/2005/8/layout/vList2"/>
    <dgm:cxn modelId="{3EED4854-5ABB-4BE6-AD43-AD2905EE2A5E}" srcId="{26EB0C0A-F3D9-46D5-ADF4-26CDDA36AF7D}" destId="{781C887F-22AA-4FEA-85A2-684D87FD0F96}" srcOrd="0" destOrd="0" parTransId="{0FBAF591-5DF2-46F4-98DA-428BC53C03B3}" sibTransId="{36CF1E33-0AA7-4B69-9E9B-555C34481866}"/>
    <dgm:cxn modelId="{4BE3C790-799B-4878-806F-CF6EBF31D9C0}" type="presOf" srcId="{CA2D4ABC-4DC8-4D54-BC6B-0323CF770BB9}" destId="{6565389D-F680-40A1-8E51-C90865334CE6}" srcOrd="0" destOrd="3" presId="urn:microsoft.com/office/officeart/2005/8/layout/vList2"/>
    <dgm:cxn modelId="{6FC19BBB-10B7-4FE1-B665-7688D84EFEB6}" srcId="{781C887F-22AA-4FEA-85A2-684D87FD0F96}" destId="{CA2D4ABC-4DC8-4D54-BC6B-0323CF770BB9}" srcOrd="3" destOrd="0" parTransId="{E8847C41-20E4-4A08-8AC8-5D21717C92FE}" sibTransId="{4B7224B6-D7BB-46E4-A345-A73A4C425A01}"/>
    <dgm:cxn modelId="{CBC3F3E8-BFB2-4C67-BAB5-753A8216061E}" type="presOf" srcId="{E241CE4E-CDCB-4E3D-B404-D74825644C1E}" destId="{6565389D-F680-40A1-8E51-C90865334CE6}" srcOrd="0" destOrd="1" presId="urn:microsoft.com/office/officeart/2005/8/layout/vList2"/>
    <dgm:cxn modelId="{755869EE-51EA-463B-982B-B870827334C6}" type="presOf" srcId="{87C9BA12-5DEE-483B-ACD3-C4803386ABE7}" destId="{6565389D-F680-40A1-8E51-C90865334CE6}" srcOrd="0" destOrd="2" presId="urn:microsoft.com/office/officeart/2005/8/layout/vList2"/>
    <dgm:cxn modelId="{3C9B93FE-276B-43BB-9B2A-447797E573ED}" type="presOf" srcId="{C1A170F4-E569-4D2D-B571-EF41557CDF6B}" destId="{6565389D-F680-40A1-8E51-C90865334CE6}" srcOrd="0" destOrd="0" presId="urn:microsoft.com/office/officeart/2005/8/layout/vList2"/>
    <dgm:cxn modelId="{F5B8C026-D65F-4AC0-AED3-3E9BF3C3B95C}" type="presParOf" srcId="{A3638EC0-A8FB-4674-A622-D1D1D63E7A43}" destId="{9A09D3B5-CED4-453F-B158-40C0F0C43FBB}" srcOrd="0" destOrd="0" presId="urn:microsoft.com/office/officeart/2005/8/layout/vList2"/>
    <dgm:cxn modelId="{BA1BF84D-6EC4-4ED1-B48A-FBD6DFF0EEA0}" type="presParOf" srcId="{A3638EC0-A8FB-4674-A622-D1D1D63E7A43}" destId="{6565389D-F680-40A1-8E51-C90865334CE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2D50-C95A-473E-AFFB-E4ECE9DDE644}">
      <dsp:nvSpPr>
        <dsp:cNvPr id="0" name=""/>
        <dsp:cNvSpPr/>
      </dsp:nvSpPr>
      <dsp:spPr>
        <a:xfrm>
          <a:off x="0" y="60198"/>
          <a:ext cx="10221685" cy="1521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badi" panose="020B0604020104020204" pitchFamily="34" charset="0"/>
              <a:cs typeface="Arial" panose="020B0604020202020204" pitchFamily="34" charset="0"/>
            </a:rPr>
            <a:t>Rehabilitation Research &amp; Training Center on Employment of People who are B/LV</a:t>
          </a:r>
        </a:p>
      </dsp:txBody>
      <dsp:txXfrm>
        <a:off x="74249" y="134447"/>
        <a:ext cx="10073187" cy="1372502"/>
      </dsp:txXfrm>
    </dsp:sp>
    <dsp:sp modelId="{F01A6D29-8AFA-4A24-98E3-9B445C5D9019}">
      <dsp:nvSpPr>
        <dsp:cNvPr id="0" name=""/>
        <dsp:cNvSpPr/>
      </dsp:nvSpPr>
      <dsp:spPr>
        <a:xfrm>
          <a:off x="0" y="1792796"/>
          <a:ext cx="10221685" cy="1521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badi" panose="020B0604020104020204" pitchFamily="34" charset="0"/>
              <a:cs typeface="Arial" panose="020B0604020202020204" pitchFamily="34" charset="0"/>
            </a:rPr>
            <a:t>Older Individuals who are Blind Technical Assistance Center (OIB-TAC)</a:t>
          </a:r>
        </a:p>
      </dsp:txBody>
      <dsp:txXfrm>
        <a:off x="74249" y="1867045"/>
        <a:ext cx="10073187" cy="1372502"/>
      </dsp:txXfrm>
    </dsp:sp>
    <dsp:sp modelId="{C015ECDD-6066-489F-8B1D-FA52023AB2C9}">
      <dsp:nvSpPr>
        <dsp:cNvPr id="0" name=""/>
        <dsp:cNvSpPr/>
      </dsp:nvSpPr>
      <dsp:spPr>
        <a:xfrm>
          <a:off x="0" y="3500979"/>
          <a:ext cx="10221685" cy="1521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badi" panose="020B0604020104020204" pitchFamily="34" charset="0"/>
              <a:cs typeface="Arial" panose="020B0604020202020204" pitchFamily="34" charset="0"/>
            </a:rPr>
            <a:t>Vision Specialist Certificate Program</a:t>
          </a:r>
        </a:p>
      </dsp:txBody>
      <dsp:txXfrm>
        <a:off x="74249" y="3575228"/>
        <a:ext cx="10073187"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9D3B5-CED4-453F-B158-40C0F0C43FBB}">
      <dsp:nvSpPr>
        <dsp:cNvPr id="0" name=""/>
        <dsp:cNvSpPr/>
      </dsp:nvSpPr>
      <dsp:spPr>
        <a:xfrm>
          <a:off x="0" y="514537"/>
          <a:ext cx="11329200" cy="15210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mn-lt"/>
            </a:rPr>
            <a:t>Academic certificate program, through CHEF department </a:t>
          </a:r>
        </a:p>
      </dsp:txBody>
      <dsp:txXfrm>
        <a:off x="74249" y="588786"/>
        <a:ext cx="11180702" cy="1372502"/>
      </dsp:txXfrm>
    </dsp:sp>
    <dsp:sp modelId="{6565389D-F680-40A1-8E51-C90865334CE6}">
      <dsp:nvSpPr>
        <dsp:cNvPr id="0" name=""/>
        <dsp:cNvSpPr/>
      </dsp:nvSpPr>
      <dsp:spPr>
        <a:xfrm>
          <a:off x="0" y="2035537"/>
          <a:ext cx="11329200"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702"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latin typeface="+mn-lt"/>
            </a:rPr>
            <a:t>4 graduate-level courses</a:t>
          </a:r>
        </a:p>
        <a:p>
          <a:pPr marL="285750" lvl="1" indent="-285750" algn="l" defTabSz="1422400">
            <a:lnSpc>
              <a:spcPct val="90000"/>
            </a:lnSpc>
            <a:spcBef>
              <a:spcPct val="0"/>
            </a:spcBef>
            <a:spcAft>
              <a:spcPct val="20000"/>
            </a:spcAft>
            <a:buChar char="•"/>
          </a:pPr>
          <a:r>
            <a:rPr lang="en-US" sz="3200" kern="1200" dirty="0">
              <a:latin typeface="+mn-lt"/>
            </a:rPr>
            <a:t>All online</a:t>
          </a:r>
        </a:p>
        <a:p>
          <a:pPr marL="285750" lvl="1" indent="-285750" algn="l" defTabSz="1422400">
            <a:lnSpc>
              <a:spcPct val="90000"/>
            </a:lnSpc>
            <a:spcBef>
              <a:spcPct val="0"/>
            </a:spcBef>
            <a:spcAft>
              <a:spcPct val="20000"/>
            </a:spcAft>
            <a:buChar char="•"/>
          </a:pPr>
          <a:r>
            <a:rPr lang="en-US" sz="3200" kern="1200">
              <a:latin typeface="+mn-lt"/>
            </a:rPr>
            <a:t>One-year program</a:t>
          </a:r>
        </a:p>
        <a:p>
          <a:pPr marL="285750" lvl="1" indent="-285750" algn="l" defTabSz="1422400">
            <a:lnSpc>
              <a:spcPct val="90000"/>
            </a:lnSpc>
            <a:spcBef>
              <a:spcPct val="0"/>
            </a:spcBef>
            <a:spcAft>
              <a:spcPct val="20000"/>
            </a:spcAft>
            <a:buChar char="•"/>
          </a:pPr>
          <a:r>
            <a:rPr lang="en-US" sz="3200" kern="1200" dirty="0">
              <a:latin typeface="+mn-lt"/>
            </a:rPr>
            <a:t>Mostly professionals already working with people who are B/LV</a:t>
          </a:r>
        </a:p>
      </dsp:txBody>
      <dsp:txXfrm>
        <a:off x="0" y="2035537"/>
        <a:ext cx="11329200" cy="2489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4/15/2024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4/15/2024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a:t>
            </a:r>
          </a:p>
          <a:p>
            <a:r>
              <a:rPr lang="en-US" dirty="0"/>
              <a:t>19 staff members and recruiting research associate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122220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7EAF-822E-123C-C7E6-3A59EE417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67429-0D96-5DDC-D160-98D79B368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FC5E9-2EE3-5E6E-83E1-0E5D2FBA09F7}"/>
              </a:ext>
            </a:extLst>
          </p:cNvPr>
          <p:cNvSpPr>
            <a:spLocks noGrp="1"/>
          </p:cNvSpPr>
          <p:nvPr>
            <p:ph type="body" idx="1"/>
          </p:nvPr>
        </p:nvSpPr>
        <p:spPr/>
        <p:txBody>
          <a:bodyPr/>
          <a:lstStyle/>
          <a:p>
            <a:pPr marL="171450" indent="-171450">
              <a:buFont typeface="Arial" panose="020B0604020202020204" pitchFamily="34" charset="0"/>
              <a:buChar char="•"/>
            </a:pPr>
            <a:r>
              <a:rPr lang="en-US" dirty="0"/>
              <a:t>Websites are primary way we provide TA </a:t>
            </a:r>
          </a:p>
          <a:p>
            <a:pPr marL="171450" indent="-171450">
              <a:buFont typeface="Arial" panose="020B0604020202020204" pitchFamily="34" charset="0"/>
              <a:buChar char="•"/>
            </a:pPr>
            <a:r>
              <a:rPr lang="en-US" dirty="0"/>
              <a:t>43,000+ visitors/year across our 3 primary websites</a:t>
            </a:r>
          </a:p>
          <a:p>
            <a:pPr marL="171450" indent="-171450">
              <a:buFont typeface="Arial" panose="020B0604020202020204" pitchFamily="34" charset="0"/>
              <a:buChar char="•"/>
            </a:pPr>
            <a:r>
              <a:rPr lang="en-US" dirty="0"/>
              <a:t>More than 100 resources across websites</a:t>
            </a:r>
          </a:p>
          <a:p>
            <a:pPr marL="171450" indent="-171450">
              <a:buFont typeface="Arial" panose="020B0604020202020204" pitchFamily="34" charset="0"/>
              <a:buChar char="•"/>
            </a:pPr>
            <a:r>
              <a:rPr lang="en-US" dirty="0" err="1"/>
              <a:t>Bc</a:t>
            </a:r>
            <a:r>
              <a:rPr lang="en-US" dirty="0"/>
              <a:t> we are grant-funded, resources are available free of charge</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9886B15-73C8-C1A3-9A6B-50574D53A067}"/>
              </a:ext>
            </a:extLst>
          </p:cNvPr>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0012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Research - large focus of what we do, but training &amp; technical assistance are also very important</a:t>
            </a:r>
          </a:p>
          <a:p>
            <a:pPr marL="171450" indent="-171450">
              <a:buFont typeface="Arial" panose="020B0604020202020204" pitchFamily="34" charset="0"/>
              <a:buChar char="•"/>
            </a:pPr>
            <a:r>
              <a:rPr lang="en-US" dirty="0"/>
              <a:t>Research informs…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1168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182880" algn="l" defTabSz="914400" rtl="0" eaLnBrk="1" fontAlgn="auto" latinLnBrk="0" hangingPunct="1">
              <a:lnSpc>
                <a:spcPct val="100000"/>
              </a:lnSpc>
              <a:spcBef>
                <a:spcPts val="0"/>
              </a:spcBef>
              <a:spcAft>
                <a:spcPts val="0"/>
              </a:spcAft>
              <a:buClrTx/>
              <a:buSzTx/>
              <a:buFont typeface="+mj-lt"/>
              <a:buAutoNum type="arabicParenR"/>
              <a:tabLst/>
              <a:defRPr/>
            </a:pPr>
            <a:r>
              <a:rPr lang="en-US" dirty="0"/>
              <a:t>NRTC is unique </a:t>
            </a:r>
            <a:r>
              <a:rPr lang="en-US" dirty="0" err="1"/>
              <a:t>bc</a:t>
            </a:r>
            <a:r>
              <a:rPr lang="en-US" dirty="0"/>
              <a:t> we have one-of-a-kind grants &amp; programs (read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the only national center that focuses on employment-related research for people who are B/LV.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university to hold this RRTC grant, since 1981 – grant founded our center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only one to hold OIB-TAC grant, which started in 2015, and the VSP, started in early 1990s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projects are 5-year federal grants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7F79610-C3A0-4A90-86E4-2B9148381318}" type="slidenum">
              <a:rPr lang="en-US" smtClean="0"/>
              <a:t>3</a:t>
            </a:fld>
            <a:endParaRPr lang="en-US" dirty="0"/>
          </a:p>
        </p:txBody>
      </p:sp>
    </p:spTree>
    <p:extLst>
      <p:ext uri="{BB962C8B-B14F-4D97-AF65-F5344CB8AC3E}">
        <p14:creationId xmlns:p14="http://schemas.microsoft.com/office/powerpoint/2010/main" val="150770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Celebrated our 40</a:t>
            </a:r>
            <a:r>
              <a:rPr lang="en-US" baseline="30000" dirty="0"/>
              <a:t>th</a:t>
            </a:r>
            <a:r>
              <a:rPr lang="en-US" dirty="0"/>
              <a:t> anniversary in October 2021, so we’re 42 years old now</a:t>
            </a:r>
          </a:p>
          <a:p>
            <a:pPr marL="171450" indent="-171450">
              <a:buFont typeface="Arial" panose="020B0604020202020204" pitchFamily="34" charset="0"/>
              <a:buChar char="•"/>
            </a:pPr>
            <a:r>
              <a:rPr lang="en-US" dirty="0"/>
              <a:t>This is the top-half of infographic we created in 2021…</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6646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bottom half of the infographic, illustrating…</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90546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$4.25 million grant funded by N</a:t>
            </a:r>
            <a:r>
              <a:rPr lang="en-US" sz="1200" dirty="0"/>
              <a:t>IDILRR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current grant started in 2020; re-competed every 5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RRTC requires us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Wide variety of methodology for research: randomized controlled trials, survey studies, secondary data analyses, qualitative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NIDILRR is interested in applied research with direct positive benefits…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Products are very important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Every research project results in one or more products for use by prof or </a:t>
            </a:r>
            <a:r>
              <a:rPr lang="en-US" dirty="0" err="1"/>
              <a:t>ind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training mostly to professionals, test interventions with B/LV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 provided to everyone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65395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 Did you know every state has a federal program that provides services to older adults with vision loss?</a:t>
            </a:r>
          </a:p>
          <a:p>
            <a:pPr marL="171450" indent="-171450">
              <a:buFont typeface="Arial" panose="020B0604020202020204" pitchFamily="34" charset="0"/>
              <a:buChar char="•"/>
            </a:pPr>
            <a:r>
              <a:rPr lang="en-US" dirty="0"/>
              <a:t>Grant is funded by RSA</a:t>
            </a:r>
          </a:p>
          <a:p>
            <a:pPr marL="171450" indent="-171450">
              <a:buFont typeface="Arial" panose="020B0604020202020204" pitchFamily="34" charset="0"/>
              <a:buChar char="•"/>
            </a:pPr>
            <a:r>
              <a:rPr lang="en-US" dirty="0"/>
              <a:t>$3 million grant</a:t>
            </a:r>
          </a:p>
          <a:p>
            <a:pPr marL="171450" indent="-171450">
              <a:buFont typeface="Arial" panose="020B0604020202020204" pitchFamily="34" charset="0"/>
              <a:buChar char="•"/>
            </a:pPr>
            <a:r>
              <a:rPr lang="en-US" dirty="0"/>
              <a:t>Kendra Farrow leads this grant</a:t>
            </a:r>
          </a:p>
          <a:p>
            <a:pPr marL="171450" indent="-171450">
              <a:buFont typeface="Arial" panose="020B0604020202020204" pitchFamily="34" charset="0"/>
              <a:buChar char="•"/>
            </a:pPr>
            <a:r>
              <a:rPr lang="en-US" dirty="0"/>
              <a:t>Provide services to help people learn </a:t>
            </a:r>
            <a:r>
              <a:rPr lang="en-US" b="0" dirty="0"/>
              <a:t>alternative non-visual techniques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70801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dirty="0"/>
              <a:t>Many VR counselors are providing services to B/LV but don’t have experience or knowledge to work effectively with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CHEF = Dept of counseling, higher ed leadership, ed psychology, and foundations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Funded by RSA</a:t>
            </a:r>
          </a:p>
          <a:p>
            <a:pPr marL="171450" indent="-171450">
              <a:buFont typeface="Arial" panose="020B0604020202020204" pitchFamily="34" charset="0"/>
              <a:buChar char="•"/>
            </a:pPr>
            <a:r>
              <a:rPr lang="en-US" dirty="0"/>
              <a:t>Grant funds 11-12 people/year</a:t>
            </a:r>
          </a:p>
          <a:p>
            <a:pPr marL="171450" indent="-171450">
              <a:buFont typeface="Arial" panose="020B0604020202020204" pitchFamily="34" charset="0"/>
              <a:buChar char="•"/>
            </a:pPr>
            <a:r>
              <a:rPr lang="en-US" dirty="0"/>
              <a:t>Have had participants from all over the country (from the majority of states)</a:t>
            </a:r>
          </a:p>
          <a:p>
            <a:pPr marL="171450" indent="-171450">
              <a:buFont typeface="Arial" panose="020B0604020202020204" pitchFamily="34" charset="0"/>
              <a:buChar char="•"/>
            </a:pPr>
            <a:r>
              <a:rPr lang="en-US" dirty="0"/>
              <a:t>Last year we opened the courses for other participants too (students or professionals)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7F79610-C3A0-4A90-86E4-2B9148381318}" type="slidenum">
              <a:rPr lang="en-US" smtClean="0"/>
              <a:t>8</a:t>
            </a:fld>
            <a:endParaRPr lang="en-US" dirty="0"/>
          </a:p>
        </p:txBody>
      </p:sp>
    </p:spTree>
    <p:extLst>
      <p:ext uri="{BB962C8B-B14F-4D97-AF65-F5344CB8AC3E}">
        <p14:creationId xmlns:p14="http://schemas.microsoft.com/office/powerpoint/2010/main" val="348914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392C-548D-929E-191B-251105BF9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0B0FE-20A5-E4F4-BFCE-63009C769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BFB46-B870-2DAE-EAA0-8A13578DE63A}"/>
              </a:ext>
            </a:extLst>
          </p:cNvPr>
          <p:cNvSpPr>
            <a:spLocks noGrp="1"/>
          </p:cNvSpPr>
          <p:nvPr>
            <p:ph type="body" idx="1"/>
          </p:nvPr>
        </p:nvSpPr>
        <p:spPr/>
        <p:txBody>
          <a:bodyPr/>
          <a:lstStyle/>
          <a:p>
            <a:pPr marL="171450" indent="-171450">
              <a:buFont typeface="Arial" panose="020B0604020202020204" pitchFamily="34" charset="0"/>
              <a:buChar char="•"/>
            </a:pPr>
            <a:r>
              <a:rPr lang="en-US" dirty="0"/>
              <a:t>70 online courses, which we add to regularly – screenshot of Canvas Catalog page</a:t>
            </a:r>
          </a:p>
          <a:p>
            <a:pPr marL="171450" indent="-171450">
              <a:buFont typeface="Arial" panose="020B0604020202020204" pitchFamily="34" charset="0"/>
              <a:buChar char="•"/>
            </a:pPr>
            <a:r>
              <a:rPr lang="en-US" dirty="0"/>
              <a:t>More than 36,000 course enrollments since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TA – by phone, email, in person at conferences, and primarily through websites </a:t>
            </a:r>
          </a:p>
          <a:p>
            <a:pPr marL="171450"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82B920F-645C-C7D6-AAE6-CE12C882E713}"/>
              </a:ext>
            </a:extLst>
          </p:cNvPr>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1782082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linkedin.com/company/nrtc-blindness-lowvision" TargetMode="External"/><Relationship Id="rId3" Type="http://schemas.openxmlformats.org/officeDocument/2006/relationships/image" Target="../media/image7.png"/><Relationship Id="rId7" Type="http://schemas.openxmlformats.org/officeDocument/2006/relationships/hyperlink" Target="http://www.instagram.com/nrtc_blv"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twitter.com/MSU_NRTC" TargetMode="External"/><Relationship Id="rId11" Type="http://schemas.openxmlformats.org/officeDocument/2006/relationships/hyperlink" Target="https://www.ntac.blind.msstate.edu/" TargetMode="External"/><Relationship Id="rId5" Type="http://schemas.openxmlformats.org/officeDocument/2006/relationships/hyperlink" Target="http://www.facebook.com/theNRTC" TargetMode="External"/><Relationship Id="rId10" Type="http://schemas.openxmlformats.org/officeDocument/2006/relationships/hyperlink" Target="https://www.blind.msstate.edu/" TargetMode="External"/><Relationship Id="rId4" Type="http://schemas.openxmlformats.org/officeDocument/2006/relationships/image" Target="../media/image8.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roon Title p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855987" y="590550"/>
            <a:ext cx="7021188" cy="1362075"/>
          </a:xfrm>
        </p:spPr>
        <p:txBody>
          <a:bodyPr anchor="b"/>
          <a:lstStyle>
            <a:lvl1pPr algn="l">
              <a:lnSpc>
                <a:spcPts val="5000"/>
              </a:lnSpc>
              <a:defRPr sz="4400" cap="all" baseline="0">
                <a:solidFill>
                  <a:schemeClr val="bg1"/>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855987" y="2388991"/>
            <a:ext cx="4099187" cy="1048939"/>
          </a:xfrm>
        </p:spPr>
        <p:txBody>
          <a:bodyPr/>
          <a:lstStyle>
            <a:lvl1pPr marL="0" indent="0" algn="l">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a:p>
            <a:r>
              <a:rPr lang="en-US" noProof="0" dirty="0"/>
              <a:t>Date</a:t>
            </a:r>
          </a:p>
        </p:txBody>
      </p:sp>
      <p:pic>
        <p:nvPicPr>
          <p:cNvPr id="5" name="Picture 4">
            <a:extLst>
              <a:ext uri="{FF2B5EF4-FFF2-40B4-BE49-F238E27FC236}">
                <a16:creationId xmlns:a16="http://schemas.microsoft.com/office/drawing/2014/main" id="{677EE81C-1496-0733-6DF5-76B8B1856B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81875" y="5039930"/>
            <a:ext cx="4600575" cy="1582606"/>
          </a:xfrm>
          <a:prstGeom prst="rect">
            <a:avLst/>
          </a:prstGeom>
        </p:spPr>
      </p:pic>
    </p:spTree>
    <p:extLst>
      <p:ext uri="{BB962C8B-B14F-4D97-AF65-F5344CB8AC3E}">
        <p14:creationId xmlns:p14="http://schemas.microsoft.com/office/powerpoint/2010/main" val="333783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 Closing Page - Maroon">
    <p:bg>
      <p:bgPr>
        <a:solidFill>
          <a:schemeClr val="accent3">
            <a:lumMod val="5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67000">
                <a:schemeClr val="accent3">
                  <a:alpha val="46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dirty="0"/>
          </a:p>
        </p:txBody>
      </p:sp>
      <p:pic>
        <p:nvPicPr>
          <p:cNvPr id="3" name="Picture 2">
            <a:extLst>
              <a:ext uri="{FF2B5EF4-FFF2-40B4-BE49-F238E27FC236}">
                <a16:creationId xmlns:a16="http://schemas.microsoft.com/office/drawing/2014/main" id="{824E87A6-31D8-8C09-7237-5651AE6452F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9" name="Title 3">
            <a:extLst>
              <a:ext uri="{FF2B5EF4-FFF2-40B4-BE49-F238E27FC236}">
                <a16:creationId xmlns:a16="http://schemas.microsoft.com/office/drawing/2014/main" id="{C1631C45-5219-9EBC-B9E7-9978E7F46C02}"/>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dirty="0"/>
              <a:t>Click to edit Master title style</a:t>
            </a:r>
          </a:p>
        </p:txBody>
      </p:sp>
      <p:sp>
        <p:nvSpPr>
          <p:cNvPr id="2" name="Content Placeholder 2">
            <a:extLst>
              <a:ext uri="{FF2B5EF4-FFF2-40B4-BE49-F238E27FC236}">
                <a16:creationId xmlns:a16="http://schemas.microsoft.com/office/drawing/2014/main" id="{38D8962D-5596-8EDD-B825-7D28406D0F02}"/>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95375" indent="-285750">
              <a:buFont typeface="Wingdings" panose="05000000000000000000" pitchFamily="2" charset="2"/>
              <a:buChar char="§"/>
              <a:defRPr sz="1800">
                <a:solidFill>
                  <a:schemeClr val="bg1"/>
                </a:solidFill>
              </a:defRPr>
            </a:lvl4pPr>
            <a:lvl5pPr marL="1362075" indent="-285750">
              <a:buFont typeface="Wingdings" panose="05000000000000000000" pitchFamily="2" charset="2"/>
              <a:buChar char="§"/>
              <a:defRPr sz="1400">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97006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losing Page B - Contact Info">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95999" y="3080350"/>
            <a:ext cx="11400001" cy="2998257"/>
          </a:xfrm>
          <a:prstGeom prst="rect">
            <a:avLst/>
          </a:prstGeom>
          <a:noFill/>
          <a:ln>
            <a:noFill/>
          </a:ln>
        </p:spPr>
        <p:txBody>
          <a:bodyPr wrap="square" rtlCol="0">
            <a:spAutoFit/>
          </a:bodyPr>
          <a:lstStyle/>
          <a:p>
            <a:r>
              <a:rPr lang="en-US" sz="2000" dirty="0">
                <a:solidFill>
                  <a:srgbClr val="5E091A"/>
                </a:solidFill>
                <a:latin typeface="Tahoma" panose="020B0604030504040204" pitchFamily="34" charset="0"/>
                <a:ea typeface="Tahoma" panose="020B0604030504040204" pitchFamily="34" charset="0"/>
                <a:cs typeface="Tahoma" panose="020B0604030504040204" pitchFamily="34" charset="0"/>
              </a:rPr>
              <a:t>Phone: 662.325.2001	</a:t>
            </a:r>
            <a:br>
              <a:rPr lang="en-US" sz="2000" dirty="0">
                <a:solidFill>
                  <a:srgbClr val="5E091A"/>
                </a:solidFill>
                <a:latin typeface="Tahoma" panose="020B0604030504040204" pitchFamily="34" charset="0"/>
                <a:ea typeface="Tahoma" panose="020B0604030504040204" pitchFamily="34" charset="0"/>
                <a:cs typeface="Tahoma" panose="020B0604030504040204" pitchFamily="34" charset="0"/>
              </a:rPr>
            </a:br>
            <a:br>
              <a:rPr lang="en-US" sz="1800" dirty="0">
                <a:solidFill>
                  <a:srgbClr val="5E091A"/>
                </a:solidFill>
                <a:latin typeface="Tahoma" panose="020B0604030504040204" pitchFamily="34" charset="0"/>
                <a:ea typeface="Tahoma" panose="020B0604030504040204" pitchFamily="34" charset="0"/>
                <a:cs typeface="Tahoma" panose="020B0604030504040204" pitchFamily="34" charset="0"/>
              </a:rPr>
            </a:br>
            <a:r>
              <a:rPr lang="en-US" sz="2000" dirty="0">
                <a:solidFill>
                  <a:srgbClr val="5E091A"/>
                </a:solidFill>
                <a:latin typeface="Tahoma" panose="020B0604030504040204" pitchFamily="34" charset="0"/>
                <a:ea typeface="Tahoma" panose="020B0604030504040204" pitchFamily="34" charset="0"/>
                <a:cs typeface="Tahoma" panose="020B0604030504040204" pitchFamily="34" charset="0"/>
              </a:rPr>
              <a:t>Websites: </a:t>
            </a:r>
            <a:r>
              <a:rPr lang="en-US" sz="2000" u="none" baseline="0" dirty="0">
                <a:solidFill>
                  <a:srgbClr val="661522"/>
                </a:solidFill>
                <a:latin typeface="Tahoma" panose="020B0604030504040204" pitchFamily="34" charset="0"/>
                <a:ea typeface="Tahoma" panose="020B0604030504040204" pitchFamily="34" charset="0"/>
                <a:cs typeface="Tahoma" panose="020B0604030504040204" pitchFamily="34" charset="0"/>
              </a:rPr>
              <a:t>blind.msstate.edu</a:t>
            </a:r>
            <a:r>
              <a:rPr lang="en-US" sz="2000" baseline="0" dirty="0">
                <a:solidFill>
                  <a:srgbClr val="661522"/>
                </a:solidFill>
                <a:latin typeface="Tahoma" panose="020B0604030504040204" pitchFamily="34" charset="0"/>
                <a:ea typeface="Tahoma" panose="020B0604030504040204" pitchFamily="34" charset="0"/>
                <a:cs typeface="Tahoma" panose="020B0604030504040204" pitchFamily="34" charset="0"/>
              </a:rPr>
              <a:t>	ntac.blind.msstate.edu</a:t>
            </a:r>
          </a:p>
          <a:p>
            <a:pPr>
              <a:tabLst>
                <a:tab pos="3313113" algn="l"/>
                <a:tab pos="3432175" algn="l"/>
              </a:tabLst>
            </a:pPr>
            <a:endParaRPr lang="en-US" sz="2000" baseline="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spcAft>
                <a:spcPts val="1350"/>
              </a:spcAft>
            </a:pPr>
            <a:r>
              <a:rPr lang="en-US" sz="2000" dirty="0">
                <a:solidFill>
                  <a:srgbClr val="661522"/>
                </a:solidFill>
                <a:latin typeface="+mj-lt"/>
                <a:ea typeface="Tahoma" panose="020B0604030504040204" pitchFamily="34" charset="0"/>
                <a:cs typeface="Tahoma" panose="020B0604030504040204" pitchFamily="34" charset="0"/>
              </a:rPr>
              <a:t>Social Media: </a:t>
            </a:r>
            <a:endParaRPr lang="en-US" sz="1000" dirty="0">
              <a:solidFill>
                <a:srgbClr val="661522"/>
              </a:solidFill>
              <a:latin typeface="+mj-lt"/>
              <a:ea typeface="Tahoma" panose="020B0604030504040204" pitchFamily="34" charset="0"/>
              <a:cs typeface="Tahoma" panose="020B0604030504040204" pitchFamily="34" charset="0"/>
            </a:endParaRPr>
          </a:p>
          <a:p>
            <a:pPr defTabSz="944166">
              <a:spcAft>
                <a:spcPts val="1350"/>
              </a:spcAft>
            </a:pPr>
            <a:r>
              <a:rPr lang="en-US" sz="2000" dirty="0">
                <a:solidFill>
                  <a:srgbClr val="661522"/>
                </a:solidFill>
                <a:latin typeface="+mj-lt"/>
                <a:ea typeface="Tahoma" panose="020B0604030504040204" pitchFamily="34" charset="0"/>
                <a:cs typeface="Tahoma" panose="020B0604030504040204" pitchFamily="34" charset="0"/>
              </a:rPr>
              <a:t> 	</a:t>
            </a:r>
            <a:r>
              <a:rPr lang="en-US" sz="2000" u="none" baseline="0" dirty="0">
                <a:solidFill>
                  <a:srgbClr val="661522"/>
                </a:solidFill>
                <a:latin typeface="+mj-lt"/>
                <a:ea typeface="Tahoma" panose="020B0604030504040204" pitchFamily="34" charset="0"/>
                <a:cs typeface="Tahoma" panose="020B0604030504040204" pitchFamily="34" charset="0"/>
              </a:rPr>
              <a:t>www.facebook.com/theNRTC</a:t>
            </a:r>
            <a:endParaRPr lang="en-US" sz="1000" u="none" baseline="0" dirty="0">
              <a:solidFill>
                <a:srgbClr val="661522"/>
              </a:solidFill>
              <a:latin typeface="+mj-lt"/>
              <a:ea typeface="Tahoma" panose="020B0604030504040204" pitchFamily="34" charset="0"/>
              <a:cs typeface="Tahoma" panose="020B0604030504040204" pitchFamily="34" charset="0"/>
            </a:endParaRPr>
          </a:p>
          <a:p>
            <a:pPr defTabSz="944166">
              <a:spcAft>
                <a:spcPts val="900"/>
              </a:spcAft>
            </a:pPr>
            <a:r>
              <a:rPr lang="en-US" sz="2000" u="none" dirty="0">
                <a:solidFill>
                  <a:srgbClr val="661522"/>
                </a:solidFill>
                <a:latin typeface="+mj-lt"/>
                <a:ea typeface="Tahoma" panose="020B0604030504040204" pitchFamily="34" charset="0"/>
                <a:cs typeface="Tahoma" panose="020B0604030504040204" pitchFamily="34" charset="0"/>
              </a:rPr>
              <a:t>     	</a:t>
            </a:r>
            <a:r>
              <a:rPr lang="en-US" sz="2000" u="none" baseline="0" dirty="0">
                <a:solidFill>
                  <a:srgbClr val="661522"/>
                </a:solidFill>
                <a:latin typeface="+mj-lt"/>
                <a:ea typeface="Tahoma" panose="020B0604030504040204" pitchFamily="34" charset="0"/>
                <a:cs typeface="Tahoma" panose="020B0604030504040204" pitchFamily="34" charset="0"/>
              </a:rPr>
              <a:t>www.twitter.com/MSU_NRTC</a:t>
            </a:r>
          </a:p>
          <a:p>
            <a:pPr defTabSz="944166">
              <a:spcAft>
                <a:spcPts val="900"/>
              </a:spcAft>
            </a:pPr>
            <a:r>
              <a:rPr lang="en-US" sz="2000" u="none" baseline="0" dirty="0">
                <a:solidFill>
                  <a:srgbClr val="661522"/>
                </a:solidFill>
                <a:latin typeface="+mj-lt"/>
                <a:ea typeface="Tahoma" panose="020B0604030504040204" pitchFamily="34" charset="0"/>
                <a:cs typeface="Tahoma" panose="020B0604030504040204" pitchFamily="34" charset="0"/>
              </a:rPr>
              <a:t>	www.linkedin.com/company/nrtc-blindness-lowvision</a:t>
            </a:r>
          </a:p>
        </p:txBody>
      </p:sp>
      <p:pic>
        <p:nvPicPr>
          <p:cNvPr id="6" name="Picture 2">
            <a:extLst>
              <a:ext uri="{FF2B5EF4-FFF2-40B4-BE49-F238E27FC236}">
                <a16:creationId xmlns:a16="http://schemas.microsoft.com/office/drawing/2014/main" id="{CFABE36D-05E8-BB28-2DB2-F133B454E87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759" y="478699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498CE9-F9B7-8742-1C4D-6D1EB532E039}"/>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8759" y="5241020"/>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8B86114E-9186-EDEE-3C52-26E099CE629F}"/>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8759" y="5723624"/>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Placeholder 1">
            <a:extLst>
              <a:ext uri="{FF2B5EF4-FFF2-40B4-BE49-F238E27FC236}">
                <a16:creationId xmlns:a16="http://schemas.microsoft.com/office/drawing/2014/main" id="{E2BDF3B2-6D16-A8F8-160F-59485C6AD8C2}"/>
              </a:ext>
            </a:extLst>
          </p:cNvPr>
          <p:cNvSpPr>
            <a:spLocks noGrp="1"/>
          </p:cNvSpPr>
          <p:nvPr>
            <p:ph type="title" hasCustomPrompt="1"/>
          </p:nvPr>
        </p:nvSpPr>
        <p:spPr>
          <a:xfrm>
            <a:off x="432000" y="432000"/>
            <a:ext cx="11329200" cy="432000"/>
          </a:xfrm>
          <a:prstGeom prst="rect">
            <a:avLst/>
          </a:prstGeom>
        </p:spPr>
        <p:txBody>
          <a:bodyPr vert="horz" lIns="0" tIns="0" rIns="0" bIns="0" rtlCol="0" anchor="ctr">
            <a:noAutofit/>
          </a:bodyPr>
          <a:lstStyle>
            <a:lvl1pPr>
              <a:defRPr sz="3600"/>
            </a:lvl1pPr>
          </a:lstStyle>
          <a:p>
            <a:pPr lvl="0"/>
            <a:r>
              <a:rPr lang="en-US" noProof="0" dirty="0"/>
              <a:t>For more information, please contact the NRTC:</a:t>
            </a:r>
          </a:p>
        </p:txBody>
      </p:sp>
    </p:spTree>
    <p:extLst>
      <p:ext uri="{BB962C8B-B14F-4D97-AF65-F5344CB8AC3E}">
        <p14:creationId xmlns:p14="http://schemas.microsoft.com/office/powerpoint/2010/main" val="225633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ite Closing Page B - Contact Info">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pic>
        <p:nvPicPr>
          <p:cNvPr id="20" name="Picture 2">
            <a:extLst>
              <a:ext uri="{FF2B5EF4-FFF2-40B4-BE49-F238E27FC236}">
                <a16:creationId xmlns:a16="http://schemas.microsoft.com/office/drawing/2014/main" id="{A227A162-91B2-ADB2-1D7F-DF22FCFB8F4B}"/>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622" y="3876567"/>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05ECE7D-789A-4A58-CEA1-5674F8E2D3E0}"/>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445" y="451375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59EE9BAF-4344-2159-DCE3-329C1EFC58CB}"/>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9717" y="5653481"/>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A069FA-3F8A-A951-9271-98F49DF62F03}"/>
              </a:ext>
            </a:extLst>
          </p:cNvPr>
          <p:cNvSpPr txBox="1"/>
          <p:nvPr userDrawn="1"/>
        </p:nvSpPr>
        <p:spPr>
          <a:xfrm>
            <a:off x="1012521" y="3752850"/>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
              </a:rPr>
              <a:t>www.facebook.com/theNRTC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
              </a:rPr>
              <a:t>www.twitter.com/MSU_NRTC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
              </a:rPr>
              <a:t>www.Instagram.com/nrtc_blv</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dirty="0">
                <a:solidFill>
                  <a:srgbClr val="661522"/>
                </a:solidFill>
                <a:latin typeface="+mj-lt"/>
                <a:ea typeface="Tahoma" panose="020B0604030504040204" pitchFamily="34" charset="0"/>
                <a:cs typeface="Tahoma" panose="020B0604030504040204" pitchFamily="34" charset="0"/>
                <a:hlinkClick r:id="rId8" tooltip="To visit the NRTC on LinkedIn, select the link. "/>
              </a:rPr>
              <a:t>www.linkedin.com/company/nrtc-blindness-lowvision</a:t>
            </a:r>
            <a:endParaRPr lang="en-US" sz="2800" u="none" baseline="0" dirty="0">
              <a:solidFill>
                <a:srgbClr val="661522"/>
              </a:solidFill>
              <a:latin typeface="+mj-lt"/>
              <a:ea typeface="Tahoma" panose="020B0604030504040204" pitchFamily="34" charset="0"/>
              <a:cs typeface="Tahoma" panose="020B0604030504040204" pitchFamily="34" charset="0"/>
            </a:endParaRPr>
          </a:p>
        </p:txBody>
      </p:sp>
      <p:pic>
        <p:nvPicPr>
          <p:cNvPr id="25" name="Picture 24" descr="A white camera logo on a blue background&#10;&#10;Description automatically generated">
            <a:extLst>
              <a:ext uri="{FF2B5EF4-FFF2-40B4-BE49-F238E27FC236}">
                <a16:creationId xmlns:a16="http://schemas.microsoft.com/office/drawing/2014/main" id="{88320E34-2005-822E-6AAB-7EA3FB6CDB55}"/>
              </a:ext>
            </a:extLst>
          </p:cNvPr>
          <p:cNvPicPr>
            <a:picLocks noChangeAspect="1"/>
          </p:cNvPicPr>
          <p:nvPr userDrawn="1"/>
        </p:nvPicPr>
        <p:blipFill>
          <a:blip r:embed="rId9"/>
          <a:stretch>
            <a:fillRect/>
          </a:stretch>
        </p:blipFill>
        <p:spPr>
          <a:xfrm>
            <a:off x="506622" y="5079553"/>
            <a:ext cx="415910" cy="385756"/>
          </a:xfrm>
          <a:prstGeom prst="rect">
            <a:avLst/>
          </a:prstGeom>
        </p:spPr>
      </p:pic>
      <p:sp>
        <p:nvSpPr>
          <p:cNvPr id="27" name="TextBox 26">
            <a:extLst>
              <a:ext uri="{FF2B5EF4-FFF2-40B4-BE49-F238E27FC236}">
                <a16:creationId xmlns:a16="http://schemas.microsoft.com/office/drawing/2014/main" id="{269CF027-A66A-7F08-DC49-7BEA923BCA9C}"/>
              </a:ext>
            </a:extLst>
          </p:cNvPr>
          <p:cNvSpPr txBox="1"/>
          <p:nvPr userDrawn="1"/>
        </p:nvSpPr>
        <p:spPr>
          <a:xfrm>
            <a:off x="342350" y="319433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28" name="TextBox 27">
            <a:extLst>
              <a:ext uri="{FF2B5EF4-FFF2-40B4-BE49-F238E27FC236}">
                <a16:creationId xmlns:a16="http://schemas.microsoft.com/office/drawing/2014/main" id="{85CBE08F-15F7-392A-56F7-4A4042FE255A}"/>
              </a:ext>
            </a:extLst>
          </p:cNvPr>
          <p:cNvSpPr txBox="1"/>
          <p:nvPr userDrawn="1"/>
        </p:nvSpPr>
        <p:spPr>
          <a:xfrm>
            <a:off x="388574" y="893492"/>
            <a:ext cx="11364999" cy="2246769"/>
          </a:xfrm>
          <a:prstGeom prst="rect">
            <a:avLst/>
          </a:prstGeom>
          <a:noFill/>
        </p:spPr>
        <p:txBody>
          <a:bodyPr wrap="square" rtlCol="0">
            <a:spAutoFit/>
          </a:bodyPr>
          <a:lstStyle/>
          <a:p>
            <a:r>
              <a:rPr lang="en-US" sz="2800" dirty="0">
                <a:solidFill>
                  <a:srgbClr val="661522"/>
                </a:solidFill>
              </a:rPr>
              <a:t>Name:</a:t>
            </a:r>
          </a:p>
          <a:p>
            <a:endParaRPr lang="en-US" sz="2800" dirty="0">
              <a:solidFill>
                <a:srgbClr val="661522"/>
              </a:solidFill>
            </a:endParaRPr>
          </a:p>
          <a:p>
            <a:r>
              <a:rPr lang="en-US" sz="2800" dirty="0">
                <a:solidFill>
                  <a:srgbClr val="661522"/>
                </a:solidFill>
              </a:rPr>
              <a:t>Email:</a:t>
            </a:r>
          </a:p>
          <a:p>
            <a:endParaRPr lang="en-US" sz="2800" dirty="0">
              <a:solidFill>
                <a:srgbClr val="661522"/>
              </a:solidFill>
            </a:endParaRPr>
          </a:p>
          <a:p>
            <a:r>
              <a:rPr lang="en-US" sz="2800" dirty="0">
                <a:solidFill>
                  <a:srgbClr val="661522"/>
                </a:solidFill>
              </a:rPr>
              <a:t>Phone:</a:t>
            </a:r>
          </a:p>
        </p:txBody>
      </p:sp>
      <p:sp>
        <p:nvSpPr>
          <p:cNvPr id="4" name="TextBox 3">
            <a:extLst>
              <a:ext uri="{FF2B5EF4-FFF2-40B4-BE49-F238E27FC236}">
                <a16:creationId xmlns:a16="http://schemas.microsoft.com/office/drawing/2014/main" id="{F5998F46-23F5-82DB-EAF6-87BC5740BFD9}"/>
              </a:ext>
            </a:extLst>
          </p:cNvPr>
          <p:cNvSpPr txBox="1"/>
          <p:nvPr userDrawn="1"/>
        </p:nvSpPr>
        <p:spPr>
          <a:xfrm>
            <a:off x="6381199" y="3746813"/>
            <a:ext cx="6343650"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rPr>
              <a:t>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rPr>
              <a:t>ntac.blind.msstate.edu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E02BEF62-E6B5-4820-7196-B6381245F256}"/>
              </a:ext>
            </a:extLst>
          </p:cNvPr>
          <p:cNvSpPr txBox="1"/>
          <p:nvPr userDrawn="1"/>
        </p:nvSpPr>
        <p:spPr>
          <a:xfrm>
            <a:off x="6381199" y="3194334"/>
            <a:ext cx="23145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 </a:t>
            </a:r>
          </a:p>
        </p:txBody>
      </p:sp>
      <p:sp>
        <p:nvSpPr>
          <p:cNvPr id="7" name="Title Placeholder 1">
            <a:extLst>
              <a:ext uri="{FF2B5EF4-FFF2-40B4-BE49-F238E27FC236}">
                <a16:creationId xmlns:a16="http://schemas.microsoft.com/office/drawing/2014/main" id="{7AA3B346-39A0-5C6A-47A9-AECC6F88EA0B}"/>
              </a:ext>
            </a:extLst>
          </p:cNvPr>
          <p:cNvSpPr>
            <a:spLocks noGrp="1"/>
          </p:cNvSpPr>
          <p:nvPr>
            <p:ph type="title" hasCustomPrompt="1"/>
          </p:nvPr>
        </p:nvSpPr>
        <p:spPr>
          <a:xfrm>
            <a:off x="432000" y="432000"/>
            <a:ext cx="11329200" cy="432000"/>
          </a:xfrm>
          <a:prstGeom prst="rect">
            <a:avLst/>
          </a:prstGeom>
        </p:spPr>
        <p:txBody>
          <a:bodyPr vert="horz" lIns="0" tIns="0" rIns="0" bIns="0" rtlCol="0" anchor="ctr">
            <a:noAutofit/>
          </a:bodyPr>
          <a:lstStyle>
            <a:lvl1pPr>
              <a:defRPr sz="3600"/>
            </a:lvl1pPr>
          </a:lstStyle>
          <a:p>
            <a:pPr lvl="0"/>
            <a:r>
              <a:rPr lang="en-US" noProof="0" dirty="0"/>
              <a:t>For more information, please contact the NRTC:</a:t>
            </a:r>
          </a:p>
        </p:txBody>
      </p:sp>
    </p:spTree>
    <p:extLst>
      <p:ext uri="{BB962C8B-B14F-4D97-AF65-F5344CB8AC3E}">
        <p14:creationId xmlns:p14="http://schemas.microsoft.com/office/powerpoint/2010/main" val="65925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White Closing Page B - Contact Info">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pic>
        <p:nvPicPr>
          <p:cNvPr id="20" name="Picture 2">
            <a:extLst>
              <a:ext uri="{FF2B5EF4-FFF2-40B4-BE49-F238E27FC236}">
                <a16:creationId xmlns:a16="http://schemas.microsoft.com/office/drawing/2014/main" id="{A227A162-91B2-ADB2-1D7F-DF22FCFB8F4B}"/>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622" y="3971817"/>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05ECE7D-789A-4A58-CEA1-5674F8E2D3E0}"/>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445" y="460900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59EE9BAF-4344-2159-DCE3-329C1EFC58CB}"/>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9717" y="5748731"/>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1A069FA-3F8A-A951-9271-98F49DF62F03}"/>
              </a:ext>
            </a:extLst>
          </p:cNvPr>
          <p:cNvSpPr txBox="1"/>
          <p:nvPr userDrawn="1"/>
        </p:nvSpPr>
        <p:spPr>
          <a:xfrm>
            <a:off x="1012521" y="3848100"/>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rPr>
              <a:t>www.facebook.com/theNRTC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rPr>
              <a:t>www.twitter.com/MSU_NRTC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rPr>
              <a:t>www.Instagram.com/nrtc_blv</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dirty="0">
                <a:solidFill>
                  <a:srgbClr val="661522"/>
                </a:solidFill>
                <a:latin typeface="+mj-lt"/>
                <a:ea typeface="Tahoma" panose="020B0604030504040204" pitchFamily="34" charset="0"/>
                <a:cs typeface="Tahoma" panose="020B0604030504040204" pitchFamily="34" charset="0"/>
                <a:hlinkClick r:id="rId8" tooltip="To visit the NRTC on LinkedIn, select the link."/>
              </a:rPr>
              <a:t>www.linkedin.com/company/nrtc-blindness-lowvision</a:t>
            </a:r>
            <a:endParaRPr lang="en-US" sz="2800" u="none" baseline="0" dirty="0">
              <a:solidFill>
                <a:srgbClr val="661522"/>
              </a:solidFill>
              <a:latin typeface="+mj-lt"/>
              <a:ea typeface="Tahoma" panose="020B0604030504040204" pitchFamily="34" charset="0"/>
              <a:cs typeface="Tahoma" panose="020B0604030504040204" pitchFamily="34" charset="0"/>
            </a:endParaRPr>
          </a:p>
        </p:txBody>
      </p:sp>
      <p:pic>
        <p:nvPicPr>
          <p:cNvPr id="25" name="Picture 24" descr="A white camera logo on a blue background&#10;&#10;Description automatically generated">
            <a:extLst>
              <a:ext uri="{FF2B5EF4-FFF2-40B4-BE49-F238E27FC236}">
                <a16:creationId xmlns:a16="http://schemas.microsoft.com/office/drawing/2014/main" id="{88320E34-2005-822E-6AAB-7EA3FB6CDB55}"/>
              </a:ext>
            </a:extLst>
          </p:cNvPr>
          <p:cNvPicPr>
            <a:picLocks noChangeAspect="1"/>
          </p:cNvPicPr>
          <p:nvPr userDrawn="1"/>
        </p:nvPicPr>
        <p:blipFill>
          <a:blip r:embed="rId9"/>
          <a:stretch>
            <a:fillRect/>
          </a:stretch>
        </p:blipFill>
        <p:spPr>
          <a:xfrm>
            <a:off x="506622" y="5174803"/>
            <a:ext cx="415910" cy="385756"/>
          </a:xfrm>
          <a:prstGeom prst="rect">
            <a:avLst/>
          </a:prstGeom>
        </p:spPr>
      </p:pic>
      <p:sp>
        <p:nvSpPr>
          <p:cNvPr id="26" name="TextBox 25">
            <a:extLst>
              <a:ext uri="{FF2B5EF4-FFF2-40B4-BE49-F238E27FC236}">
                <a16:creationId xmlns:a16="http://schemas.microsoft.com/office/drawing/2014/main" id="{93F39BC4-E5CF-8288-E92C-43DC8E16B73F}"/>
              </a:ext>
            </a:extLst>
          </p:cNvPr>
          <p:cNvSpPr txBox="1"/>
          <p:nvPr userDrawn="1"/>
        </p:nvSpPr>
        <p:spPr>
          <a:xfrm>
            <a:off x="6381199" y="3842063"/>
            <a:ext cx="6343650"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rPr>
              <a:t>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rPr>
              <a:t>ntac.blind.msstate.edu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269CF027-A66A-7F08-DC49-7BEA923BCA9C}"/>
              </a:ext>
            </a:extLst>
          </p:cNvPr>
          <p:cNvSpPr txBox="1"/>
          <p:nvPr userDrawn="1"/>
        </p:nvSpPr>
        <p:spPr>
          <a:xfrm>
            <a:off x="342350" y="3289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6" name="TextBox 5">
            <a:extLst>
              <a:ext uri="{FF2B5EF4-FFF2-40B4-BE49-F238E27FC236}">
                <a16:creationId xmlns:a16="http://schemas.microsoft.com/office/drawing/2014/main" id="{67A1522A-9FC2-2F48-5F1F-6D52768BBF56}"/>
              </a:ext>
            </a:extLst>
          </p:cNvPr>
          <p:cNvSpPr txBox="1"/>
          <p:nvPr userDrawn="1"/>
        </p:nvSpPr>
        <p:spPr>
          <a:xfrm>
            <a:off x="6381199" y="3289584"/>
            <a:ext cx="231457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 </a:t>
            </a:r>
          </a:p>
        </p:txBody>
      </p:sp>
      <p:sp>
        <p:nvSpPr>
          <p:cNvPr id="4" name="Title Placeholder 1">
            <a:extLst>
              <a:ext uri="{FF2B5EF4-FFF2-40B4-BE49-F238E27FC236}">
                <a16:creationId xmlns:a16="http://schemas.microsoft.com/office/drawing/2014/main" id="{B7902606-1157-BF67-9E29-A521FAA2D82B}"/>
              </a:ext>
            </a:extLst>
          </p:cNvPr>
          <p:cNvSpPr>
            <a:spLocks noGrp="1"/>
          </p:cNvSpPr>
          <p:nvPr>
            <p:ph type="title" hasCustomPrompt="1"/>
          </p:nvPr>
        </p:nvSpPr>
        <p:spPr>
          <a:xfrm>
            <a:off x="432000" y="432000"/>
            <a:ext cx="11329200" cy="432000"/>
          </a:xfrm>
          <a:prstGeom prst="rect">
            <a:avLst/>
          </a:prstGeom>
        </p:spPr>
        <p:txBody>
          <a:bodyPr vert="horz" lIns="0" tIns="0" rIns="0" bIns="0" rtlCol="0" anchor="ctr">
            <a:noAutofit/>
          </a:bodyPr>
          <a:lstStyle>
            <a:lvl1pPr>
              <a:defRPr sz="3600"/>
            </a:lvl1pPr>
          </a:lstStyle>
          <a:p>
            <a:pPr lvl="0"/>
            <a:r>
              <a:rPr lang="en-US" noProof="0" dirty="0"/>
              <a:t>For more information, please contact the NRTC:</a:t>
            </a:r>
          </a:p>
        </p:txBody>
      </p:sp>
    </p:spTree>
    <p:extLst>
      <p:ext uri="{BB962C8B-B14F-4D97-AF65-F5344CB8AC3E}">
        <p14:creationId xmlns:p14="http://schemas.microsoft.com/office/powerpoint/2010/main" val="343647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White Closing Page B - Contact Info">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430332"/>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4" name="Title Placeholder 1">
            <a:extLst>
              <a:ext uri="{FF2B5EF4-FFF2-40B4-BE49-F238E27FC236}">
                <a16:creationId xmlns:a16="http://schemas.microsoft.com/office/drawing/2014/main" id="{B7902606-1157-BF67-9E29-A521FAA2D82B}"/>
              </a:ext>
            </a:extLst>
          </p:cNvPr>
          <p:cNvSpPr>
            <a:spLocks noGrp="1"/>
          </p:cNvSpPr>
          <p:nvPr>
            <p:ph type="title" hasCustomPrompt="1"/>
          </p:nvPr>
        </p:nvSpPr>
        <p:spPr>
          <a:xfrm>
            <a:off x="432000" y="432000"/>
            <a:ext cx="11329200" cy="432000"/>
          </a:xfrm>
          <a:prstGeom prst="rect">
            <a:avLst/>
          </a:prstGeom>
        </p:spPr>
        <p:txBody>
          <a:bodyPr vert="horz" lIns="0" tIns="0" rIns="0" bIns="0" rtlCol="0" anchor="ctr">
            <a:noAutofit/>
          </a:bodyPr>
          <a:lstStyle>
            <a:lvl1pPr>
              <a:defRPr sz="3600"/>
            </a:lvl1pPr>
          </a:lstStyle>
          <a:p>
            <a:pPr lvl="0"/>
            <a:r>
              <a:rPr lang="en-US" noProof="0" dirty="0"/>
              <a:t>For more information, please contact the NRTC:</a:t>
            </a:r>
          </a:p>
        </p:txBody>
      </p:sp>
    </p:spTree>
    <p:extLst>
      <p:ext uri="{BB962C8B-B14F-4D97-AF65-F5344CB8AC3E}">
        <p14:creationId xmlns:p14="http://schemas.microsoft.com/office/powerpoint/2010/main" val="404870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Closing Page B - Contact Info - Maroon">
    <p:bg>
      <p:bgPr>
        <a:solidFill>
          <a:schemeClr val="accent3">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D2194F8-22D8-EC03-1C44-C3DBA97BCD20}"/>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67000">
                <a:schemeClr val="accent3">
                  <a:alpha val="46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11882" y="-514556"/>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8000"/>
            </a:schemeClr>
          </a:solidFill>
          <a:ln w="9525" cap="flat">
            <a:noFill/>
            <a:prstDash val="solid"/>
            <a:miter/>
          </a:ln>
        </p:spPr>
        <p:txBody>
          <a:bodyPr wrap="square" rtlCol="0" anchor="ctr">
            <a:noAutofit/>
          </a:bodyPr>
          <a:lstStyle/>
          <a:p>
            <a:pPr lvl="0"/>
            <a:endParaRPr lang="en-US" noProof="0" dirty="0"/>
          </a:p>
          <a:p>
            <a:pPr lvl="0"/>
            <a:endParaRPr lang="en-US" noProof="0" dirty="0"/>
          </a:p>
        </p:txBody>
      </p:sp>
      <p:sp>
        <p:nvSpPr>
          <p:cNvPr id="10" name="Title 9">
            <a:extLst>
              <a:ext uri="{FF2B5EF4-FFF2-40B4-BE49-F238E27FC236}">
                <a16:creationId xmlns:a16="http://schemas.microsoft.com/office/drawing/2014/main" id="{7674D4AD-4133-4DB9-B1FD-CF7D8D1B5034}"/>
              </a:ext>
            </a:extLst>
          </p:cNvPr>
          <p:cNvSpPr>
            <a:spLocks noGrp="1"/>
          </p:cNvSpPr>
          <p:nvPr>
            <p:ph type="title" hasCustomPrompt="1"/>
          </p:nvPr>
        </p:nvSpPr>
        <p:spPr>
          <a:xfrm>
            <a:off x="359999" y="359999"/>
            <a:ext cx="11400999" cy="535351"/>
          </a:xfrm>
        </p:spPr>
        <p:txBody>
          <a:bodyPr anchor="b"/>
          <a:lstStyle>
            <a:lvl1pPr>
              <a:defRPr sz="3600">
                <a:solidFill>
                  <a:schemeClr val="bg1"/>
                </a:solidFill>
                <a:latin typeface="Arial" panose="020B0604020202020204" pitchFamily="34" charset="0"/>
                <a:cs typeface="Arial" panose="020B0604020202020204" pitchFamily="34" charset="0"/>
              </a:defRPr>
            </a:lvl1pPr>
          </a:lstStyle>
          <a:p>
            <a:r>
              <a:rPr lang="en-US" noProof="0" dirty="0"/>
              <a:t>For more information, please contact the NRTC:</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dirty="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95999" y="3080350"/>
            <a:ext cx="11400001" cy="2998257"/>
          </a:xfrm>
          <a:prstGeom prst="rect">
            <a:avLst/>
          </a:prstGeom>
          <a:noFill/>
          <a:ln>
            <a:noFill/>
          </a:ln>
        </p:spPr>
        <p:txBody>
          <a:bodyPr wrap="square" rtlCol="0">
            <a:sp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Phone: 662.325.2001	</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Websites: </a:t>
            </a:r>
            <a:r>
              <a:rPr lang="en-US" sz="2000" u="none" baseline="0" dirty="0">
                <a:solidFill>
                  <a:schemeClr val="bg1"/>
                </a:solidFill>
                <a:latin typeface="Tahoma" panose="020B0604030504040204" pitchFamily="34" charset="0"/>
                <a:ea typeface="Tahoma" panose="020B0604030504040204" pitchFamily="34" charset="0"/>
                <a:cs typeface="Tahoma" panose="020B0604030504040204" pitchFamily="34" charset="0"/>
              </a:rPr>
              <a:t>blind.msstate.edu</a:t>
            </a:r>
            <a:r>
              <a:rPr lang="en-US" sz="2000" baseline="0" dirty="0">
                <a:solidFill>
                  <a:schemeClr val="bg1"/>
                </a:solidFill>
                <a:latin typeface="Tahoma" panose="020B0604030504040204" pitchFamily="34" charset="0"/>
                <a:ea typeface="Tahoma" panose="020B0604030504040204" pitchFamily="34" charset="0"/>
                <a:cs typeface="Tahoma" panose="020B0604030504040204" pitchFamily="34" charset="0"/>
              </a:rPr>
              <a:t>	ntac.blind.msstate.edu</a:t>
            </a:r>
          </a:p>
          <a:p>
            <a:pPr>
              <a:tabLst>
                <a:tab pos="3313113" algn="l"/>
                <a:tab pos="3432175" algn="l"/>
              </a:tabLst>
            </a:pPr>
            <a:endParaRPr lang="en-US" sz="200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spcAft>
                <a:spcPts val="1350"/>
              </a:spcAft>
            </a:pPr>
            <a:r>
              <a:rPr lang="en-US" sz="2000" dirty="0">
                <a:solidFill>
                  <a:schemeClr val="bg1"/>
                </a:solidFill>
                <a:latin typeface="+mj-lt"/>
                <a:ea typeface="Tahoma" panose="020B0604030504040204" pitchFamily="34" charset="0"/>
                <a:cs typeface="Tahoma" panose="020B0604030504040204" pitchFamily="34" charset="0"/>
              </a:rPr>
              <a:t>Social Media: </a:t>
            </a:r>
            <a:endParaRPr lang="en-US" sz="1000" dirty="0">
              <a:solidFill>
                <a:schemeClr val="bg1"/>
              </a:solidFill>
              <a:latin typeface="+mj-lt"/>
              <a:ea typeface="Tahoma" panose="020B0604030504040204" pitchFamily="34" charset="0"/>
              <a:cs typeface="Tahoma" panose="020B0604030504040204" pitchFamily="34" charset="0"/>
            </a:endParaRPr>
          </a:p>
          <a:p>
            <a:pPr defTabSz="944166">
              <a:spcAft>
                <a:spcPts val="1350"/>
              </a:spcAft>
            </a:pPr>
            <a:r>
              <a:rPr lang="en-US" sz="2000" dirty="0">
                <a:solidFill>
                  <a:schemeClr val="bg1"/>
                </a:solidFill>
                <a:latin typeface="+mj-lt"/>
                <a:ea typeface="Tahoma" panose="020B0604030504040204" pitchFamily="34" charset="0"/>
                <a:cs typeface="Tahoma" panose="020B0604030504040204" pitchFamily="34" charset="0"/>
              </a:rPr>
              <a:t> 	</a:t>
            </a:r>
            <a:r>
              <a:rPr lang="en-US" sz="2000" u="none" baseline="0" dirty="0">
                <a:solidFill>
                  <a:schemeClr val="bg1"/>
                </a:solidFill>
                <a:latin typeface="+mj-lt"/>
                <a:ea typeface="Tahoma" panose="020B0604030504040204" pitchFamily="34" charset="0"/>
                <a:cs typeface="Tahoma" panose="020B0604030504040204" pitchFamily="34" charset="0"/>
              </a:rPr>
              <a:t>www.facebook.com/theNRTC</a:t>
            </a:r>
            <a:endParaRPr lang="en-US" sz="1000" u="none" baseline="0" dirty="0">
              <a:solidFill>
                <a:schemeClr val="bg1"/>
              </a:solidFill>
              <a:latin typeface="+mj-lt"/>
              <a:ea typeface="Tahoma" panose="020B0604030504040204" pitchFamily="34" charset="0"/>
              <a:cs typeface="Tahoma" panose="020B0604030504040204" pitchFamily="34" charset="0"/>
            </a:endParaRPr>
          </a:p>
          <a:p>
            <a:pPr defTabSz="944166">
              <a:spcAft>
                <a:spcPts val="900"/>
              </a:spcAft>
            </a:pPr>
            <a:r>
              <a:rPr lang="en-US" sz="2000" u="none" dirty="0">
                <a:solidFill>
                  <a:schemeClr val="bg1"/>
                </a:solidFill>
                <a:latin typeface="+mj-lt"/>
                <a:ea typeface="Tahoma" panose="020B0604030504040204" pitchFamily="34" charset="0"/>
                <a:cs typeface="Tahoma" panose="020B0604030504040204" pitchFamily="34" charset="0"/>
              </a:rPr>
              <a:t>     	</a:t>
            </a:r>
            <a:r>
              <a:rPr lang="en-US" sz="2000" u="none" baseline="0" dirty="0">
                <a:solidFill>
                  <a:schemeClr val="bg1"/>
                </a:solidFill>
                <a:latin typeface="+mj-lt"/>
                <a:ea typeface="Tahoma" panose="020B0604030504040204" pitchFamily="34" charset="0"/>
                <a:cs typeface="Tahoma" panose="020B0604030504040204" pitchFamily="34" charset="0"/>
              </a:rPr>
              <a:t>www.twitter.com/MSU_NRTC</a:t>
            </a:r>
          </a:p>
          <a:p>
            <a:pPr defTabSz="944166">
              <a:spcAft>
                <a:spcPts val="900"/>
              </a:spcAft>
            </a:pPr>
            <a:r>
              <a:rPr lang="en-US" sz="2000" u="none" baseline="0" dirty="0">
                <a:solidFill>
                  <a:schemeClr val="bg1"/>
                </a:solidFill>
                <a:latin typeface="+mj-lt"/>
                <a:ea typeface="Tahoma" panose="020B0604030504040204" pitchFamily="34" charset="0"/>
                <a:cs typeface="Tahoma" panose="020B0604030504040204" pitchFamily="34" charset="0"/>
              </a:rPr>
              <a:t>	www.linkedin.com/company/nrtc-blindness-lowvision</a:t>
            </a:r>
          </a:p>
        </p:txBody>
      </p:sp>
      <p:pic>
        <p:nvPicPr>
          <p:cNvPr id="6" name="Picture 2">
            <a:extLst>
              <a:ext uri="{FF2B5EF4-FFF2-40B4-BE49-F238E27FC236}">
                <a16:creationId xmlns:a16="http://schemas.microsoft.com/office/drawing/2014/main" id="{CFABE36D-05E8-BB28-2DB2-F133B454E87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759" y="478699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498CE9-F9B7-8742-1C4D-6D1EB532E039}"/>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8759" y="5241020"/>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8B86114E-9186-EDEE-3C52-26E099CE629F}"/>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8759" y="5723624"/>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AFA58A-1025-593E-EB12-E5DC20A74AE8}"/>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10281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dirty="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lvl1pPr>
              <a:defRPr sz="1800"/>
            </a:lvl1pPr>
          </a:lstStyle>
          <a:p>
            <a:fld id="{B67B645E-C5E5-4727-B977-D372A0AA71D9}" type="slidenum">
              <a:rPr lang="en-US" smtClean="0"/>
              <a:pPr/>
              <a:t>‹#›</a:t>
            </a:fld>
            <a:endParaRPr lang="en-US" dirty="0"/>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400">
                <a:solidFill>
                  <a:schemeClr val="tx1">
                    <a:lumMod val="90000"/>
                    <a:lumOff val="10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Maroon">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dirty="0"/>
          </a:p>
        </p:txBody>
      </p:sp>
      <p:sp>
        <p:nvSpPr>
          <p:cNvPr id="2" name="Content Placeholder 2">
            <a:extLst>
              <a:ext uri="{FF2B5EF4-FFF2-40B4-BE49-F238E27FC236}">
                <a16:creationId xmlns:a16="http://schemas.microsoft.com/office/drawing/2014/main" id="{1C39E96F-2DDC-0C84-8C0A-722128245927}"/>
              </a:ext>
            </a:extLst>
          </p:cNvPr>
          <p:cNvSpPr>
            <a:spLocks noGrp="1"/>
          </p:cNvSpPr>
          <p:nvPr>
            <p:ph idx="1" hasCustomPrompt="1"/>
          </p:nvPr>
        </p:nvSpPr>
        <p:spPr>
          <a:xfrm>
            <a:off x="432000" y="1152000"/>
            <a:ext cx="11329200"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marL="1076325" indent="-266700">
              <a:buFont typeface="Wingdings" panose="05000000000000000000" pitchFamily="2" charset="2"/>
              <a:buChar char="§"/>
              <a:defRPr>
                <a:solidFill>
                  <a:schemeClr val="bg1"/>
                </a:solidFill>
              </a:defRPr>
            </a:lvl4pPr>
            <a:lvl5pPr marL="1343025" indent="-266700">
              <a:buFont typeface="Wingdings" panose="05000000000000000000" pitchFamily="2" charset="2"/>
              <a:buChar char="§"/>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9" name="Picture 8">
            <a:extLst>
              <a:ext uri="{FF2B5EF4-FFF2-40B4-BE49-F238E27FC236}">
                <a16:creationId xmlns:a16="http://schemas.microsoft.com/office/drawing/2014/main" id="{DB9531C3-E478-1A84-DD17-C11E271973B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553203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icons 1">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 uri="{C183D7F6-B498-43B3-948B-1728B52AA6E4}">
                <adec:decorative xmlns:adec="http://schemas.microsoft.com/office/drawing/2017/decorative" val="1"/>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 uri="{C183D7F6-B498-43B3-948B-1728B52AA6E4}">
                <adec:decorative xmlns:adec="http://schemas.microsoft.com/office/drawing/2017/decorative" val="1"/>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 uri="{C183D7F6-B498-43B3-948B-1728B52AA6E4}">
                <adec:decorative xmlns:adec="http://schemas.microsoft.com/office/drawing/2017/decorative" val="1"/>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 uri="{C183D7F6-B498-43B3-948B-1728B52AA6E4}">
                <adec:decorative xmlns:adec="http://schemas.microsoft.com/office/drawing/2017/decorative" val="1"/>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 uri="{C183D7F6-B498-43B3-948B-1728B52AA6E4}">
                <adec:decorative xmlns:adec="http://schemas.microsoft.com/office/drawing/2017/decorative" val="1"/>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 uri="{C183D7F6-B498-43B3-948B-1728B52AA6E4}">
                <adec:decorative xmlns:adec="http://schemas.microsoft.com/office/drawing/2017/decorative" val="1"/>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Icons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 uri="{C183D7F6-B498-43B3-948B-1728B52AA6E4}">
                <adec:decorative xmlns:adec="http://schemas.microsoft.com/office/drawing/2017/decorative" val="1"/>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 uri="{C183D7F6-B498-43B3-948B-1728B52AA6E4}">
                <adec:decorative xmlns:adec="http://schemas.microsoft.com/office/drawing/2017/decorative" val="1"/>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 uri="{C183D7F6-B498-43B3-948B-1728B52AA6E4}">
                <adec:decorative xmlns:adec="http://schemas.microsoft.com/office/drawing/2017/decorative" val="1"/>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aroon Title p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7" name="Title 3">
            <a:extLst>
              <a:ext uri="{FF2B5EF4-FFF2-40B4-BE49-F238E27FC236}">
                <a16:creationId xmlns:a16="http://schemas.microsoft.com/office/drawing/2014/main" id="{0E20390E-BB2B-0FC3-B3E0-CD34412B0887}"/>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dirty="0"/>
              <a:t>Click to edit Master title style</a:t>
            </a:r>
          </a:p>
        </p:txBody>
      </p:sp>
      <p:sp>
        <p:nvSpPr>
          <p:cNvPr id="8" name="Content Placeholder 2">
            <a:extLst>
              <a:ext uri="{FF2B5EF4-FFF2-40B4-BE49-F238E27FC236}">
                <a16:creationId xmlns:a16="http://schemas.microsoft.com/office/drawing/2014/main" id="{2B16D158-1593-1BFC-D1C2-B61C1E78FD4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9" name="Picture 8">
            <a:extLst>
              <a:ext uri="{FF2B5EF4-FFF2-40B4-BE49-F238E27FC236}">
                <a16:creationId xmlns:a16="http://schemas.microsoft.com/office/drawing/2014/main" id="{08E0EC91-E939-7384-69D4-F64696ABE8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
        <p:nvSpPr>
          <p:cNvPr id="2" name="Slide Number Placeholder 4">
            <a:extLst>
              <a:ext uri="{FF2B5EF4-FFF2-40B4-BE49-F238E27FC236}">
                <a16:creationId xmlns:a16="http://schemas.microsoft.com/office/drawing/2014/main" id="{9FDEE843-CCA0-6511-2DCC-7D021BF744EC}"/>
              </a:ext>
            </a:extLst>
          </p:cNvPr>
          <p:cNvSpPr>
            <a:spLocks noGrp="1"/>
          </p:cNvSpPr>
          <p:nvPr>
            <p:ph type="sldNum" sz="quarter" idx="11"/>
          </p:nvPr>
        </p:nvSpPr>
        <p:spPr>
          <a:xfrm>
            <a:off x="11621193" y="6333670"/>
            <a:ext cx="395755" cy="385876"/>
          </a:xfrm>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90585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Icons 3">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 uri="{C183D7F6-B498-43B3-948B-1728B52AA6E4}">
                <adec:decorative xmlns:adec="http://schemas.microsoft.com/office/drawing/2017/decorative" val="1"/>
              </a:ext>
            </a:extLst>
          </p:cNvPr>
          <p:cNvSpPr/>
          <p:nvPr userDrawn="1"/>
        </p:nvSpPr>
        <p:spPr>
          <a:xfrm rot="10800000">
            <a:off x="-24564"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 uri="{C183D7F6-B498-43B3-948B-1728B52AA6E4}">
                <adec:decorative xmlns:adec="http://schemas.microsoft.com/office/drawing/2017/decorative" val="1"/>
              </a:ext>
            </a:extLst>
          </p:cNvPr>
          <p:cNvSpPr>
            <a:spLocks noChangeAspect="1"/>
          </p:cNvSpPr>
          <p:nvPr userDrawn="1"/>
        </p:nvSpPr>
        <p:spPr>
          <a:xfrm>
            <a:off x="7339978" y="537772"/>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 uri="{C183D7F6-B498-43B3-948B-1728B52AA6E4}">
                <adec:decorative xmlns:adec="http://schemas.microsoft.com/office/drawing/2017/decorative" val="1"/>
              </a:ext>
            </a:extLst>
          </p:cNvPr>
          <p:cNvSpPr>
            <a:spLocks noChangeAspect="1"/>
          </p:cNvSpPr>
          <p:nvPr userDrawn="1"/>
        </p:nvSpPr>
        <p:spPr>
          <a:xfrm>
            <a:off x="9333477" y="392242"/>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 uri="{C183D7F6-B498-43B3-948B-1728B52AA6E4}">
                <adec:decorative xmlns:adec="http://schemas.microsoft.com/office/drawing/2017/decorative" val="1"/>
              </a:ext>
            </a:extLst>
          </p:cNvPr>
          <p:cNvSpPr>
            <a:spLocks noChangeAspect="1"/>
          </p:cNvSpPr>
          <p:nvPr userDrawn="1"/>
        </p:nvSpPr>
        <p:spPr>
          <a:xfrm>
            <a:off x="7216967" y="3387288"/>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 uri="{C183D7F6-B498-43B3-948B-1728B52AA6E4}">
                <adec:decorative xmlns:adec="http://schemas.microsoft.com/office/drawing/2017/decorative" val="1"/>
              </a:ext>
            </a:extLst>
          </p:cNvPr>
          <p:cNvSpPr>
            <a:spLocks noChangeAspect="1"/>
          </p:cNvSpPr>
          <p:nvPr userDrawn="1"/>
        </p:nvSpPr>
        <p:spPr>
          <a:xfrm>
            <a:off x="9159962" y="3211197"/>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7731835" y="9198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7232242" y="2094766"/>
            <a:ext cx="1620000" cy="252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7232242" y="2487320"/>
            <a:ext cx="1620000" cy="434302"/>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9862694" y="9198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9363101" y="2094766"/>
            <a:ext cx="1620000" cy="252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9363101" y="2487320"/>
            <a:ext cx="1620000" cy="434302"/>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7730857" y="391492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7232242" y="5259134"/>
            <a:ext cx="1620000" cy="252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7232242" y="5651688"/>
            <a:ext cx="1620000" cy="434302"/>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9861716" y="391492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9363101" y="5259134"/>
            <a:ext cx="1620000" cy="252000"/>
          </a:xfrm>
        </p:spPr>
        <p:txBody>
          <a:bodyPr/>
          <a:lstStyle>
            <a:lvl1pPr marL="0" indent="0" algn="ctr">
              <a:buFont typeface="Arial" panose="020B0604020202020204" pitchFamily="34" charset="0"/>
              <a:buNone/>
              <a:defRPr sz="1800">
                <a:solidFill>
                  <a:schemeClr val="tx1">
                    <a:lumMod val="90000"/>
                    <a:lumOff val="10000"/>
                  </a:schemeClr>
                </a:solidFill>
              </a:defRPr>
            </a:lvl1pPr>
          </a:lstStyle>
          <a:p>
            <a:pPr lvl="0"/>
            <a:r>
              <a:rPr lang="en-US" noProof="0" dirty="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9363101" y="5651688"/>
            <a:ext cx="1620000" cy="434302"/>
          </a:xfrm>
        </p:spPr>
        <p:txBody>
          <a:bodyPr/>
          <a:lstStyle>
            <a:lvl1pPr marL="0" indent="0" algn="ctr">
              <a:buNone/>
              <a:defRPr sz="1400">
                <a:solidFill>
                  <a:schemeClr val="tx1">
                    <a:lumMod val="90000"/>
                    <a:lumOff val="10000"/>
                  </a:schemeClr>
                </a:solidFill>
              </a:defRPr>
            </a:lvl1pPr>
          </a:lstStyle>
          <a:p>
            <a:pPr lvl="0"/>
            <a:r>
              <a:rPr lang="en-US" noProof="0" dirty="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rgbClr val="661522"/>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557789" y="1763341"/>
            <a:ext cx="3863221" cy="720000"/>
          </a:xfrm>
        </p:spPr>
        <p:txBody>
          <a:bodyPr anchor="b"/>
          <a:lstStyle>
            <a:lvl1pPr algn="l">
              <a:defRPr sz="4400">
                <a:solidFill>
                  <a:schemeClr val="bg1"/>
                </a:solidFill>
              </a:defRPr>
            </a:lvl1pPr>
          </a:lstStyle>
          <a:p>
            <a:r>
              <a:rPr lang="en-US" noProof="0" dirty="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557788" y="2838964"/>
            <a:ext cx="3863221" cy="1415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bullet layout">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 uri="{C183D7F6-B498-43B3-948B-1728B52AA6E4}">
                <adec:decorative xmlns:adec="http://schemas.microsoft.com/office/drawing/2017/decorative" val="1"/>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 uri="{C183D7F6-B498-43B3-948B-1728B52AA6E4}">
                <adec:decorative xmlns:adec="http://schemas.microsoft.com/office/drawing/2017/decorative" val="1"/>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dirty="0"/>
              <a:t>Section Header</a:t>
            </a:r>
          </a:p>
        </p:txBody>
      </p:sp>
      <p:sp>
        <p:nvSpPr>
          <p:cNvPr id="19" name="Freeform: Shape 18">
            <a:extLst>
              <a:ext uri="{FF2B5EF4-FFF2-40B4-BE49-F238E27FC236}">
                <a16:creationId xmlns:a16="http://schemas.microsoft.com/office/drawing/2014/main" id="{436970BD-9B20-4B7C-A294-5174BA15880C}"/>
              </a:ext>
              <a:ext uri="{C183D7F6-B498-43B3-948B-1728B52AA6E4}">
                <adec:decorative xmlns:adec="http://schemas.microsoft.com/office/drawing/2017/decorative" val="1"/>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dirty="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71717"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dirty="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0000"/>
                    <a:lumOff val="10000"/>
                  </a:schemeClr>
                </a:solidFill>
              </a:defRPr>
            </a:lvl1pPr>
          </a:lstStyle>
          <a:p>
            <a:pPr lvl="0"/>
            <a:r>
              <a:rPr lang="en-US" noProof="0" dirty="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0000"/>
                    <a:lumOff val="10000"/>
                  </a:schemeClr>
                </a:solidFill>
              </a:defRPr>
            </a:lvl1pPr>
          </a:lstStyle>
          <a:p>
            <a:pPr lvl="0"/>
            <a:r>
              <a:rPr lang="en-US" noProof="0" dirty="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solidFill>
                  <a:schemeClr val="tx1">
                    <a:lumMod val="90000"/>
                    <a:lumOff val="10000"/>
                  </a:schemeClr>
                </a:solidFill>
              </a:defRPr>
            </a:lvl1pPr>
          </a:lstStyle>
          <a:p>
            <a:pPr lvl="0"/>
            <a:r>
              <a:rPr lang="en-US" noProof="0" dirty="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0000"/>
                    <a:lumOff val="10000"/>
                  </a:schemeClr>
                </a:solidFill>
              </a:defRPr>
            </a:lvl1pPr>
          </a:lstStyle>
          <a:p>
            <a:pPr lvl="0"/>
            <a:r>
              <a:rPr lang="en-US" noProof="0" dirty="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0000"/>
                    <a:lumOff val="10000"/>
                  </a:schemeClr>
                </a:solidFill>
              </a:defRPr>
            </a:lvl1pPr>
          </a:lstStyle>
          <a:p>
            <a:pPr lvl="0"/>
            <a:r>
              <a:rPr lang="en-US" noProof="0" dirty="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solidFill>
                  <a:schemeClr val="tx1">
                    <a:lumMod val="90000"/>
                    <a:lumOff val="10000"/>
                  </a:schemeClr>
                </a:solidFill>
              </a:defRPr>
            </a:lvl1pPr>
          </a:lstStyle>
          <a:p>
            <a:pPr lvl="0"/>
            <a:r>
              <a:rPr lang="en-US" noProof="0" dirty="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0000"/>
                    <a:lumOff val="10000"/>
                  </a:schemeClr>
                </a:solidFill>
              </a:defRPr>
            </a:lvl1pPr>
          </a:lstStyle>
          <a:p>
            <a:pPr lvl="0"/>
            <a:r>
              <a:rPr lang="en-US" noProof="0" dirty="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0000"/>
                    <a:lumOff val="10000"/>
                  </a:schemeClr>
                </a:solidFill>
              </a:defRPr>
            </a:lvl1pPr>
          </a:lstStyle>
          <a:p>
            <a:pPr lvl="0"/>
            <a:r>
              <a:rPr lang="en-US" noProof="0" dirty="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dirty="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box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a:solidFill>
                  <a:schemeClr val="tx1">
                    <a:lumMod val="90000"/>
                    <a:lumOff val="10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400">
                <a:solidFill>
                  <a:schemeClr val="tx1">
                    <a:lumMod val="90000"/>
                    <a:lumOff val="10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text box - Maroon ">
    <p:bg>
      <p:bgPr>
        <a:solidFill>
          <a:schemeClr val="accent3">
            <a:lumMod val="5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1798" y="1523805"/>
            <a:ext cx="5454652" cy="4581720"/>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305552" y="1523804"/>
            <a:ext cx="5454650" cy="4581719"/>
          </a:xfrm>
        </p:spPr>
        <p:txBody>
          <a:bodyPr/>
          <a:lstStyle>
            <a:lvl1pPr>
              <a:defRPr sz="2800">
                <a:solidFill>
                  <a:schemeClr val="bg1"/>
                </a:solidFill>
              </a:defRPr>
            </a:lvl1pPr>
            <a:lvl2pPr marL="542925" indent="-276225">
              <a:buFont typeface="Wingdings" panose="05000000000000000000" pitchFamily="2" charset="2"/>
              <a:buChar char="§"/>
              <a:defRPr sz="2400">
                <a:solidFill>
                  <a:schemeClr val="bg1"/>
                </a:solidFill>
              </a:defRPr>
            </a:lvl2pPr>
            <a:lvl3pPr marL="809625" indent="-266700">
              <a:buFont typeface="Wingdings" panose="05000000000000000000" pitchFamily="2" charset="2"/>
              <a:buChar cha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lvl1pPr>
              <a:defRPr>
                <a:solidFill>
                  <a:schemeClr val="bg1"/>
                </a:solidFill>
              </a:defRPr>
            </a:lvl1pPr>
          </a:lstStyle>
          <a:p>
            <a:endParaRPr lang="en-US"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sz="2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dirty="0"/>
          </a:p>
        </p:txBody>
      </p:sp>
      <p:pic>
        <p:nvPicPr>
          <p:cNvPr id="3" name="Picture 2">
            <a:extLst>
              <a:ext uri="{FF2B5EF4-FFF2-40B4-BE49-F238E27FC236}">
                <a16:creationId xmlns:a16="http://schemas.microsoft.com/office/drawing/2014/main" id="{E0C31910-13CB-BEF4-1124-6EDA3F85713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20451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dirty="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tx1">
                    <a:lumMod val="90000"/>
                    <a:lumOff val="10000"/>
                  </a:schemeClr>
                </a:solidFill>
              </a:defRPr>
            </a:lvl1pPr>
          </a:lstStyle>
          <a:p>
            <a:r>
              <a:rPr lang="en-US" dirty="0"/>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lvl1pPr>
          </a:lstStyle>
          <a:p>
            <a:r>
              <a:rPr lang="en-US" dirty="0"/>
              <a:t>Click to edit text</a:t>
            </a:r>
          </a:p>
        </p:txBody>
      </p:sp>
    </p:spTree>
    <p:extLst>
      <p:ext uri="{BB962C8B-B14F-4D97-AF65-F5344CB8AC3E}">
        <p14:creationId xmlns:p14="http://schemas.microsoft.com/office/powerpoint/2010/main" val="213909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mp; Text - Maroon">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dirty="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dirty="0"/>
          </a:p>
        </p:txBody>
      </p:sp>
      <p:sp>
        <p:nvSpPr>
          <p:cNvPr id="5" name="Picture Placeholder 1">
            <a:extLst>
              <a:ext uri="{FF2B5EF4-FFF2-40B4-BE49-F238E27FC236}">
                <a16:creationId xmlns:a16="http://schemas.microsoft.com/office/drawing/2014/main" id="{4FB6AC14-67A2-F1D7-3DC7-9C9752694A5D}"/>
              </a:ext>
            </a:extLst>
          </p:cNvPr>
          <p:cNvSpPr>
            <a:spLocks noGrp="1"/>
          </p:cNvSpPr>
          <p:nvPr>
            <p:ph type="pic" idx="13"/>
          </p:nvPr>
        </p:nvSpPr>
        <p:spPr>
          <a:xfrm>
            <a:off x="430800" y="1152525"/>
            <a:ext cx="5508000" cy="5038725"/>
          </a:xfrm>
        </p:spPr>
        <p:txBody>
          <a:bodyPr/>
          <a:lstStyle>
            <a:lvl1pPr marL="0" indent="0">
              <a:buNone/>
              <a:defRPr sz="2800">
                <a:solidFill>
                  <a:schemeClr val="bg1"/>
                </a:solidFill>
              </a:defRPr>
            </a:lvl1pPr>
          </a:lstStyle>
          <a:p>
            <a:r>
              <a:rPr lang="en-US" dirty="0"/>
              <a:t>Click icon to add picture</a:t>
            </a:r>
          </a:p>
        </p:txBody>
      </p:sp>
      <p:sp>
        <p:nvSpPr>
          <p:cNvPr id="6" name="Content Placeholder 2">
            <a:extLst>
              <a:ext uri="{FF2B5EF4-FFF2-40B4-BE49-F238E27FC236}">
                <a16:creationId xmlns:a16="http://schemas.microsoft.com/office/drawing/2014/main" id="{8C9DA8E4-D94E-867B-5D3A-C9D2DA3A3FE3}"/>
              </a:ext>
            </a:extLst>
          </p:cNvPr>
          <p:cNvSpPr>
            <a:spLocks noGrp="1"/>
          </p:cNvSpPr>
          <p:nvPr>
            <p:ph idx="1" hasCustomPrompt="1"/>
          </p:nvPr>
        </p:nvSpPr>
        <p:spPr>
          <a:xfrm>
            <a:off x="6253202" y="1157537"/>
            <a:ext cx="5507998" cy="5033713"/>
          </a:xfrm>
        </p:spPr>
        <p:txBody>
          <a:bodyPr/>
          <a:lstStyle>
            <a:lvl1pPr marL="0" indent="0">
              <a:buNone/>
              <a:defRPr sz="2800">
                <a:solidFill>
                  <a:schemeClr val="bg1"/>
                </a:solidFill>
              </a:defRPr>
            </a:lvl1pPr>
          </a:lstStyle>
          <a:p>
            <a:r>
              <a:rPr lang="en-US" dirty="0"/>
              <a:t>Click to edit text</a:t>
            </a:r>
          </a:p>
        </p:txBody>
      </p:sp>
      <p:pic>
        <p:nvPicPr>
          <p:cNvPr id="3" name="Picture 2">
            <a:extLst>
              <a:ext uri="{FF2B5EF4-FFF2-40B4-BE49-F238E27FC236}">
                <a16:creationId xmlns:a16="http://schemas.microsoft.com/office/drawing/2014/main" id="{BC689B1C-154C-C215-8573-48EBE4E7E7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3953339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amp; Text - Maroon">
    <p:bg>
      <p:bgPr>
        <a:solidFill>
          <a:schemeClr val="accent3">
            <a:lumMod val="50000"/>
          </a:schemeClr>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a:solidFill>
            <a:schemeClr val="bg1"/>
          </a:solidFill>
        </p:spPr>
        <p:txBody>
          <a:bodyPr/>
          <a:lstStyle>
            <a:lvl1pPr>
              <a:defRPr>
                <a:solidFill>
                  <a:srgbClr val="661522"/>
                </a:solidFill>
              </a:defRPr>
            </a:lvl1pPr>
          </a:lstStyle>
          <a:p>
            <a:fld id="{B67B645E-C5E5-4727-B977-D372A0AA71D9}" type="slidenum">
              <a:rPr lang="en-US" smtClean="0"/>
              <a:pPr/>
              <a:t>‹#›</a:t>
            </a:fld>
            <a:endParaRPr lang="en-US" dirty="0"/>
          </a:p>
        </p:txBody>
      </p:sp>
      <p:pic>
        <p:nvPicPr>
          <p:cNvPr id="3" name="Picture 2">
            <a:extLst>
              <a:ext uri="{FF2B5EF4-FFF2-40B4-BE49-F238E27FC236}">
                <a16:creationId xmlns:a16="http://schemas.microsoft.com/office/drawing/2014/main" id="{BC689B1C-154C-C215-8573-48EBE4E7E7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1281941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800"/>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400">
                <a:solidFill>
                  <a:schemeClr val="tx1">
                    <a:lumMod val="90000"/>
                    <a:lumOff val="10000"/>
                  </a:schemeClr>
                </a:solidFill>
              </a:defRPr>
            </a:lvl5pPr>
            <a:lvl6pPr>
              <a:defRPr sz="2000"/>
            </a:lvl6pPr>
            <a:lvl7pPr>
              <a:defRPr sz="2000"/>
            </a:lvl7pPr>
            <a:lvl8pPr>
              <a:defRPr sz="2000"/>
            </a:lvl8pPr>
            <a:lvl9pPr>
              <a:defRPr sz="20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dirty="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dirty="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800">
                <a:solidFill>
                  <a:schemeClr val="tx1">
                    <a:lumMod val="90000"/>
                    <a:lumOff val="10000"/>
                  </a:schemeClr>
                </a:solidFill>
              </a:defRPr>
            </a:lvl1pPr>
          </a:lstStyle>
          <a:p>
            <a:pPr lvl="0"/>
            <a:r>
              <a:rPr lang="en-US" noProof="0" dirty="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600">
                <a:solidFill>
                  <a:schemeClr val="tx1">
                    <a:lumMod val="75000"/>
                    <a:lumOff val="25000"/>
                  </a:schemeClr>
                </a:solidFill>
              </a:defRPr>
            </a:lvl1pPr>
          </a:lstStyle>
          <a:p>
            <a:pPr lvl="0"/>
            <a:r>
              <a:rPr lang="en-US" noProof="0" dirty="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dirty="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sz="2800"/>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roon Title page 2">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 uri="{C183D7F6-B498-43B3-948B-1728B52AA6E4}">
                <adec:decorative xmlns:adec="http://schemas.microsoft.com/office/drawing/2017/decorative" val="1"/>
              </a:ext>
            </a:extLst>
          </p:cNvPr>
          <p:cNvSpPr/>
          <p:nvPr userDrawn="1"/>
        </p:nvSpPr>
        <p:spPr>
          <a:xfrm rot="900000">
            <a:off x="4995201"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855987" y="590550"/>
            <a:ext cx="7021188" cy="1362075"/>
          </a:xfrm>
        </p:spPr>
        <p:txBody>
          <a:bodyPr anchor="b"/>
          <a:lstStyle>
            <a:lvl1pPr algn="l">
              <a:lnSpc>
                <a:spcPts val="5000"/>
              </a:lnSpc>
              <a:defRPr sz="4400" cap="all" baseline="0">
                <a:solidFill>
                  <a:schemeClr val="bg1"/>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855987" y="2388991"/>
            <a:ext cx="4099187" cy="1048939"/>
          </a:xfrm>
        </p:spPr>
        <p:txBody>
          <a:bodyPr/>
          <a:lstStyle>
            <a:lvl1pPr marL="0" indent="0" algn="l">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a:p>
            <a:r>
              <a:rPr lang="en-US" noProof="0" dirty="0"/>
              <a:t>Date</a:t>
            </a:r>
          </a:p>
        </p:txBody>
      </p:sp>
      <p:pic>
        <p:nvPicPr>
          <p:cNvPr id="5" name="Picture 4">
            <a:extLst>
              <a:ext uri="{FF2B5EF4-FFF2-40B4-BE49-F238E27FC236}">
                <a16:creationId xmlns:a16="http://schemas.microsoft.com/office/drawing/2014/main" id="{677EE81C-1496-0733-6DF5-76B8B1856BA4}"/>
              </a:ext>
              <a:ext uri="{C183D7F6-B498-43B3-948B-1728B52AA6E4}">
                <adec:decorative xmlns:adec="http://schemas.microsoft.com/office/drawing/2017/decorative" val="1"/>
              </a:ext>
            </a:extLst>
          </p:cNvPr>
          <p:cNvPicPr>
            <a:picLocks noChangeAspect="1"/>
          </p:cNvPicPr>
          <p:nvPr userDrawn="1"/>
        </p:nvPicPr>
        <p:blipFill rotWithShape="1">
          <a:blip r:embed="rId2"/>
          <a:srcRect l="44643"/>
          <a:stretch/>
        </p:blipFill>
        <p:spPr>
          <a:xfrm>
            <a:off x="10029524" y="5427040"/>
            <a:ext cx="2002056" cy="1244114"/>
          </a:xfrm>
          <a:prstGeom prst="rect">
            <a:avLst/>
          </a:prstGeom>
        </p:spPr>
      </p:pic>
      <p:pic>
        <p:nvPicPr>
          <p:cNvPr id="6" name="Picture 5">
            <a:extLst>
              <a:ext uri="{FF2B5EF4-FFF2-40B4-BE49-F238E27FC236}">
                <a16:creationId xmlns:a16="http://schemas.microsoft.com/office/drawing/2014/main" id="{DF6AD90C-6EF5-8A1E-320C-13C7E06D097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620558" y="5427040"/>
            <a:ext cx="6408966" cy="1180003"/>
          </a:xfrm>
          <a:prstGeom prst="rect">
            <a:avLst/>
          </a:prstGeom>
        </p:spPr>
      </p:pic>
    </p:spTree>
    <p:extLst>
      <p:ext uri="{BB962C8B-B14F-4D97-AF65-F5344CB8AC3E}">
        <p14:creationId xmlns:p14="http://schemas.microsoft.com/office/powerpoint/2010/main" val="1567463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 Maroon">
    <p:bg>
      <p:bgPr>
        <a:solidFill>
          <a:schemeClr val="accent3">
            <a:lumMod val="50000"/>
          </a:schemeClr>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bg1"/>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bg1"/>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bg1"/>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bg1"/>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bg1"/>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bg1"/>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bg1"/>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bg1"/>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bg1"/>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bg1"/>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bg1"/>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bg1"/>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bg1"/>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bg1"/>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bg1"/>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bg1"/>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bg1"/>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bg1"/>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bg1"/>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bg1"/>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bg1"/>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bg1"/>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bg1"/>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bg1"/>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noFill/>
          <a:ln w="3175">
            <a:solidFill>
              <a:schemeClr val="accent1"/>
            </a:solidFill>
          </a:ln>
        </p:spPr>
        <p:txBody>
          <a:bodyPr tIns="36000" anchor="t"/>
          <a:lstStyle>
            <a:lvl1pPr marL="0" indent="0" algn="ctr">
              <a:buNone/>
              <a:defRPr sz="1800">
                <a:solidFill>
                  <a:schemeClr val="bg1"/>
                </a:solidFill>
              </a:defRPr>
            </a:lvl1pPr>
          </a:lstStyle>
          <a:p>
            <a:pPr lvl="0"/>
            <a:r>
              <a:rPr lang="en-US" noProof="0" dirty="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600">
                <a:solidFill>
                  <a:schemeClr val="bg1"/>
                </a:solidFill>
              </a:defRPr>
            </a:lvl1pPr>
          </a:lstStyle>
          <a:p>
            <a:pPr lvl="0"/>
            <a:r>
              <a:rPr lang="en-US" noProof="0" dirty="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sz="2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pic>
        <p:nvPicPr>
          <p:cNvPr id="2" name="Picture 1">
            <a:extLst>
              <a:ext uri="{FF2B5EF4-FFF2-40B4-BE49-F238E27FC236}">
                <a16:creationId xmlns:a16="http://schemas.microsoft.com/office/drawing/2014/main" id="{6703F53B-0CEB-8306-7733-281F4E3FD7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731357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IBTAC Fundin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625173" y="2206909"/>
            <a:ext cx="11103774" cy="3706876"/>
          </a:xfrm>
        </p:spPr>
        <p:txBody>
          <a:bodyPr/>
          <a:lstStyle>
            <a:lvl1pPr marL="0" indent="0">
              <a:buNone/>
              <a:defRPr sz="3200">
                <a:solidFill>
                  <a:schemeClr val="tx1">
                    <a:lumMod val="90000"/>
                    <a:lumOff val="10000"/>
                  </a:schemeClr>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dirty="0"/>
              <a:t>This resource was developed by the National Research and Training Center on Blindness and Low Vision (NRTC) at Mississippi State University’s OIB-TAC project to provide training and technical assistance to designated state agencies and others servicing older individuals who are blind or visually impaired. This is funded by the Rehabilitation Services Administration (RSA) under the U.S. Department of Education, grant #H177Z200001. </a:t>
            </a:r>
            <a:endParaRPr lang="en-US" dirty="0"/>
          </a:p>
        </p:txBody>
      </p:sp>
      <p:pic>
        <p:nvPicPr>
          <p:cNvPr id="2" name="Graphic 5">
            <a:extLst>
              <a:ext uri="{FF2B5EF4-FFF2-40B4-BE49-F238E27FC236}">
                <a16:creationId xmlns:a16="http://schemas.microsoft.com/office/drawing/2014/main" id="{B1264B87-6C6E-D31B-D18C-9E4BC210BE2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79712" y="251221"/>
            <a:ext cx="6594697" cy="1825101"/>
          </a:xfrm>
          <a:prstGeom prst="rect">
            <a:avLst/>
          </a:prstGeom>
        </p:spPr>
      </p:pic>
    </p:spTree>
    <p:extLst>
      <p:ext uri="{BB962C8B-B14F-4D97-AF65-F5344CB8AC3E}">
        <p14:creationId xmlns:p14="http://schemas.microsoft.com/office/powerpoint/2010/main" val="2998072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IDILRR Fundin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pic>
        <p:nvPicPr>
          <p:cNvPr id="4" name="Picture 3">
            <a:extLst>
              <a:ext uri="{FF2B5EF4-FFF2-40B4-BE49-F238E27FC236}">
                <a16:creationId xmlns:a16="http://schemas.microsoft.com/office/drawing/2014/main" id="{234C8B5E-568F-EF78-9231-9914305B17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3" name="Text Placeholder 4">
            <a:extLst>
              <a:ext uri="{FF2B5EF4-FFF2-40B4-BE49-F238E27FC236}">
                <a16:creationId xmlns:a16="http://schemas.microsoft.com/office/drawing/2014/main" id="{4B2918F7-AF96-BB2D-52CB-2A0435D5A243}"/>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tx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dirty="0"/>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dirty="0"/>
          </a:p>
        </p:txBody>
      </p:sp>
    </p:spTree>
    <p:extLst>
      <p:ext uri="{BB962C8B-B14F-4D97-AF65-F5344CB8AC3E}">
        <p14:creationId xmlns:p14="http://schemas.microsoft.com/office/powerpoint/2010/main" val="4175969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IDILRR Fundin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pic>
        <p:nvPicPr>
          <p:cNvPr id="4" name="Picture 3">
            <a:extLst>
              <a:ext uri="{FF2B5EF4-FFF2-40B4-BE49-F238E27FC236}">
                <a16:creationId xmlns:a16="http://schemas.microsoft.com/office/drawing/2014/main" id="{234C8B5E-568F-EF78-9231-9914305B17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5173" y="4488303"/>
            <a:ext cx="2933719" cy="2041119"/>
          </a:xfrm>
          <a:prstGeom prst="rect">
            <a:avLst/>
          </a:prstGeom>
        </p:spPr>
      </p:pic>
      <p:sp>
        <p:nvSpPr>
          <p:cNvPr id="2" name="Content Placeholder 2">
            <a:extLst>
              <a:ext uri="{FF2B5EF4-FFF2-40B4-BE49-F238E27FC236}">
                <a16:creationId xmlns:a16="http://schemas.microsoft.com/office/drawing/2014/main" id="{81DAB757-D94C-AC2C-9F72-8EB6D7334813}"/>
              </a:ext>
            </a:extLst>
          </p:cNvPr>
          <p:cNvSpPr>
            <a:spLocks noGrp="1"/>
          </p:cNvSpPr>
          <p:nvPr>
            <p:ph idx="1" hasCustomPrompt="1"/>
          </p:nvPr>
        </p:nvSpPr>
        <p:spPr>
          <a:xfrm>
            <a:off x="291993" y="10377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76325" indent="-266700">
              <a:buFont typeface="Wingdings" panose="05000000000000000000" pitchFamily="2" charset="2"/>
              <a:buChar char="§"/>
              <a:defRPr sz="1800">
                <a:solidFill>
                  <a:schemeClr val="tx1">
                    <a:lumMod val="90000"/>
                    <a:lumOff val="10000"/>
                  </a:schemeClr>
                </a:solidFill>
              </a:defRPr>
            </a:lvl4pPr>
            <a:lvl5pPr marL="1343025" indent="-266700">
              <a:buFont typeface="Wingdings" panose="05000000000000000000" pitchFamily="2" charset="2"/>
              <a:buChar char="§"/>
              <a:defRPr sz="1400">
                <a:solidFill>
                  <a:schemeClr val="tx1">
                    <a:lumMod val="90000"/>
                    <a:lumOff val="10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3">
            <a:extLst>
              <a:ext uri="{FF2B5EF4-FFF2-40B4-BE49-F238E27FC236}">
                <a16:creationId xmlns:a16="http://schemas.microsoft.com/office/drawing/2014/main" id="{315DFE81-5D09-B90D-2BA7-4A6490583C6D}"/>
              </a:ext>
            </a:extLst>
          </p:cNvPr>
          <p:cNvSpPr>
            <a:spLocks noGrp="1"/>
          </p:cNvSpPr>
          <p:nvPr>
            <p:ph type="title"/>
          </p:nvPr>
        </p:nvSpPr>
        <p:spPr>
          <a:xfrm>
            <a:off x="291993" y="477340"/>
            <a:ext cx="11329200" cy="432000"/>
          </a:xfrm>
        </p:spPr>
        <p:txBody>
          <a:bodyPr/>
          <a:lstStyle/>
          <a:p>
            <a:r>
              <a:rPr lang="en-US" noProof="0" dirty="0"/>
              <a:t>Click to edit Master title style</a:t>
            </a:r>
          </a:p>
        </p:txBody>
      </p:sp>
    </p:spTree>
    <p:extLst>
      <p:ext uri="{BB962C8B-B14F-4D97-AF65-F5344CB8AC3E}">
        <p14:creationId xmlns:p14="http://schemas.microsoft.com/office/powerpoint/2010/main" val="2760237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IDILRR Funding - Maroon">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544113" y="781427"/>
            <a:ext cx="11103774" cy="3706876"/>
          </a:xfrm>
        </p:spPr>
        <p:txBody>
          <a:bodyPr/>
          <a:lstStyle>
            <a:lvl1pPr marL="0" indent="0">
              <a:buNone/>
              <a:defRPr sz="3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marL="0" indent="0" algn="ctr">
              <a:buNone/>
            </a:pPr>
            <a:r>
              <a:rPr lang="en-US" i="1" dirty="0"/>
              <a:t>This resource was developed by the National Research and Training Center on Blindness and Low Vision (NRTC) at Mississippi State University. The contents of this resource were developed under a grant from the U.S. Department of Health and Human Services, NIDILRR grant 90RTEM0007. However, the contents do not necessarily represent the policy of the Department of Health and Human Services and should not indicate endorsement by the Federal Government.</a:t>
            </a:r>
            <a:endParaRPr lang="en-US" dirty="0"/>
          </a:p>
        </p:txBody>
      </p:sp>
      <p:pic>
        <p:nvPicPr>
          <p:cNvPr id="4" name="Picture 3">
            <a:extLst>
              <a:ext uri="{FF2B5EF4-FFF2-40B4-BE49-F238E27FC236}">
                <a16:creationId xmlns:a16="http://schemas.microsoft.com/office/drawing/2014/main" id="{234C8B5E-568F-EF78-9231-9914305B17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2527058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IDILRR Funding - Maroon">
    <p:bg>
      <p:bgPr>
        <a:solidFill>
          <a:schemeClr val="accent3">
            <a:lumMod val="5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 uri="{C183D7F6-B498-43B3-948B-1728B52AA6E4}">
                <adec:decorative xmlns:adec="http://schemas.microsoft.com/office/drawing/2017/decorative" val="1"/>
              </a:ext>
            </a:extLst>
          </p:cNvPr>
          <p:cNvSpPr/>
          <p:nvPr userDrawn="1"/>
        </p:nvSpPr>
        <p:spPr>
          <a:xfrm flipH="1">
            <a:off x="0" y="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wrap="square" rtlCol="0" anchor="ctr">
            <a:noAutofit/>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a:solidFill>
            <a:schemeClr val="bg1"/>
          </a:solidFill>
        </p:spPr>
        <p:txBody>
          <a:bodyPr/>
          <a:lstStyle>
            <a:lvl1pPr algn="ctr">
              <a:defRPr>
                <a:solidFill>
                  <a:schemeClr val="accent3">
                    <a:lumMod val="50000"/>
                  </a:schemeClr>
                </a:solidFill>
              </a:defRPr>
            </a:lvl1pPr>
          </a:lstStyle>
          <a:p>
            <a:fld id="{B67B645E-C5E5-4727-B977-D372A0AA71D9}" type="slidenum">
              <a:rPr lang="en-US" smtClean="0"/>
              <a:pPr/>
              <a:t>‹#›</a:t>
            </a:fld>
            <a:endParaRPr lang="en-US" dirty="0"/>
          </a:p>
        </p:txBody>
      </p:sp>
      <p:pic>
        <p:nvPicPr>
          <p:cNvPr id="4" name="Picture 3">
            <a:extLst>
              <a:ext uri="{FF2B5EF4-FFF2-40B4-BE49-F238E27FC236}">
                <a16:creationId xmlns:a16="http://schemas.microsoft.com/office/drawing/2014/main" id="{234C8B5E-568F-EF78-9231-9914305B17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25173" y="4488303"/>
            <a:ext cx="2933719" cy="2041119"/>
          </a:xfrm>
          <a:prstGeom prst="rect">
            <a:avLst/>
          </a:prstGeom>
        </p:spPr>
      </p:pic>
      <p:pic>
        <p:nvPicPr>
          <p:cNvPr id="2" name="Picture 1">
            <a:extLst>
              <a:ext uri="{FF2B5EF4-FFF2-40B4-BE49-F238E27FC236}">
                <a16:creationId xmlns:a16="http://schemas.microsoft.com/office/drawing/2014/main" id="{010185E2-EB0F-CD37-F3FF-AE20FCD4BD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50084" y="6310012"/>
            <a:ext cx="1183181" cy="441814"/>
          </a:xfrm>
          <a:prstGeom prst="rect">
            <a:avLst/>
          </a:prstGeom>
        </p:spPr>
      </p:pic>
      <p:sp>
        <p:nvSpPr>
          <p:cNvPr id="3" name="Title 3">
            <a:extLst>
              <a:ext uri="{FF2B5EF4-FFF2-40B4-BE49-F238E27FC236}">
                <a16:creationId xmlns:a16="http://schemas.microsoft.com/office/drawing/2014/main" id="{243AA326-BE13-38E5-E6D6-2B7A914EA98C}"/>
              </a:ext>
            </a:extLst>
          </p:cNvPr>
          <p:cNvSpPr>
            <a:spLocks noGrp="1"/>
          </p:cNvSpPr>
          <p:nvPr>
            <p:ph type="title"/>
          </p:nvPr>
        </p:nvSpPr>
        <p:spPr>
          <a:xfrm>
            <a:off x="432000" y="432000"/>
            <a:ext cx="11329200" cy="432000"/>
          </a:xfrm>
        </p:spPr>
        <p:txBody>
          <a:bodyPr/>
          <a:lstStyle>
            <a:lvl1pPr>
              <a:defRPr>
                <a:solidFill>
                  <a:schemeClr val="bg1"/>
                </a:solidFill>
              </a:defRPr>
            </a:lvl1pPr>
          </a:lstStyle>
          <a:p>
            <a:r>
              <a:rPr lang="en-US" noProof="0" dirty="0"/>
              <a:t>Click to edit Master title style</a:t>
            </a:r>
          </a:p>
        </p:txBody>
      </p:sp>
      <p:sp>
        <p:nvSpPr>
          <p:cNvPr id="5" name="Content Placeholder 2">
            <a:extLst>
              <a:ext uri="{FF2B5EF4-FFF2-40B4-BE49-F238E27FC236}">
                <a16:creationId xmlns:a16="http://schemas.microsoft.com/office/drawing/2014/main" id="{2B070571-5C3C-9341-4BA2-8173E14CCE10}"/>
              </a:ext>
            </a:extLst>
          </p:cNvPr>
          <p:cNvSpPr>
            <a:spLocks noGrp="1"/>
          </p:cNvSpPr>
          <p:nvPr>
            <p:ph idx="1" hasCustomPrompt="1"/>
          </p:nvPr>
        </p:nvSpPr>
        <p:spPr>
          <a:xfrm>
            <a:off x="432000" y="1152000"/>
            <a:ext cx="11329200" cy="503925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marL="1076325" indent="-266700">
              <a:buFont typeface="Wingdings" panose="05000000000000000000" pitchFamily="2" charset="2"/>
              <a:buChar char="§"/>
              <a:defRPr sz="1800">
                <a:solidFill>
                  <a:schemeClr val="bg1"/>
                </a:solidFill>
              </a:defRPr>
            </a:lvl4pPr>
            <a:lvl5pPr marL="1343025" indent="-266700">
              <a:buFont typeface="Wingdings" panose="05000000000000000000" pitchFamily="2" charset="2"/>
              <a:buChar char="§"/>
              <a:defRPr sz="1400">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17948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with phot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 uri="{C183D7F6-B498-43B3-948B-1728B52AA6E4}">
                <adec:decorative xmlns:adec="http://schemas.microsoft.com/office/drawing/2017/decorative" val="1"/>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761612" y="466725"/>
            <a:ext cx="4099187" cy="2078700"/>
          </a:xfrm>
        </p:spPr>
        <p:txBody>
          <a:bodyPr anchor="b"/>
          <a:lstStyle>
            <a:lvl1pPr algn="r">
              <a:lnSpc>
                <a:spcPts val="5000"/>
              </a:lnSpc>
              <a:defRPr sz="4400" cap="all" baseline="0">
                <a:solidFill>
                  <a:schemeClr val="bg1"/>
                </a:solidFill>
              </a:defRPr>
            </a:lvl1pPr>
          </a:lstStyle>
          <a:p>
            <a:r>
              <a:rPr lang="en-US" noProof="0" dirty="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761611" y="2780473"/>
            <a:ext cx="4099187" cy="1048939"/>
          </a:xfrm>
        </p:spPr>
        <p:txBody>
          <a:bodyPr/>
          <a:lstStyle>
            <a:lvl1pPr marL="0" indent="0" algn="r">
              <a:buNone/>
              <a:defRPr sz="24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a:p>
            <a:r>
              <a:rPr lang="en-US" noProof="0" dirty="0"/>
              <a:t>Date</a:t>
            </a:r>
          </a:p>
        </p:txBody>
      </p:sp>
      <p:sp>
        <p:nvSpPr>
          <p:cNvPr id="9" name="Picture Placeholder 8">
            <a:extLst>
              <a:ext uri="{FF2B5EF4-FFF2-40B4-BE49-F238E27FC236}">
                <a16:creationId xmlns:a16="http://schemas.microsoft.com/office/drawing/2014/main" id="{820DE84E-DA13-4173-AAC9-86C27FFB14DE}"/>
              </a:ext>
              <a:ext uri="{C183D7F6-B498-43B3-948B-1728B52AA6E4}">
                <adec:decorative xmlns:adec="http://schemas.microsoft.com/office/drawing/2017/decorative" val="1"/>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pic>
        <p:nvPicPr>
          <p:cNvPr id="5" name="Picture 4">
            <a:extLst>
              <a:ext uri="{FF2B5EF4-FFF2-40B4-BE49-F238E27FC236}">
                <a16:creationId xmlns:a16="http://schemas.microsoft.com/office/drawing/2014/main" id="{0B3FAB2E-F18F-A744-0F14-2FD2F75999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87944" y="5181600"/>
            <a:ext cx="2328537" cy="1506700"/>
          </a:xfrm>
          <a:prstGeom prst="rect">
            <a:avLst/>
          </a:prstGeom>
        </p:spPr>
      </p:pic>
    </p:spTree>
    <p:extLst>
      <p:ext uri="{BB962C8B-B14F-4D97-AF65-F5344CB8AC3E}">
        <p14:creationId xmlns:p14="http://schemas.microsoft.com/office/powerpoint/2010/main" val="163065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Closing Page">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60000" y="1107186"/>
            <a:ext cx="7088550" cy="1384995"/>
          </a:xfrm>
          <a:prstGeom prst="rect">
            <a:avLst/>
          </a:prstGeom>
          <a:noFill/>
          <a:ln>
            <a:noFill/>
          </a:ln>
        </p:spPr>
        <p:txBody>
          <a:bodyPr wrap="square" rtlCol="0">
            <a:spAutoFit/>
          </a:bodyPr>
          <a:lstStyle/>
          <a:p>
            <a:r>
              <a:rPr lang="en-US" sz="2800" dirty="0">
                <a:solidFill>
                  <a:srgbClr val="661522"/>
                </a:solidFill>
                <a:latin typeface="+mj-lt"/>
                <a:ea typeface="Tahoma" panose="020B0604030504040204" pitchFamily="34" charset="0"/>
                <a:cs typeface="Tahoma" panose="020B0604030504040204" pitchFamily="34" charset="0"/>
              </a:rPr>
              <a:t>P.O. Box 6189</a:t>
            </a:r>
            <a:br>
              <a:rPr lang="en-US" sz="2800" dirty="0">
                <a:solidFill>
                  <a:srgbClr val="661522"/>
                </a:solidFill>
                <a:latin typeface="+mj-lt"/>
                <a:ea typeface="Tahoma" panose="020B0604030504040204" pitchFamily="34" charset="0"/>
                <a:cs typeface="Tahoma" panose="020B0604030504040204" pitchFamily="34" charset="0"/>
              </a:rPr>
            </a:br>
            <a:r>
              <a:rPr lang="en-US" sz="2800" dirty="0">
                <a:solidFill>
                  <a:srgbClr val="661522"/>
                </a:solidFill>
                <a:latin typeface="+mj-lt"/>
                <a:ea typeface="Tahoma" panose="020B0604030504040204" pitchFamily="34" charset="0"/>
                <a:cs typeface="Tahoma" panose="020B0604030504040204" pitchFamily="34" charset="0"/>
              </a:rPr>
              <a:t>205 Morgan Avenue</a:t>
            </a:r>
          </a:p>
          <a:p>
            <a:pPr>
              <a:spcAft>
                <a:spcPts val="1350"/>
              </a:spcAft>
            </a:pPr>
            <a:r>
              <a:rPr lang="en-US" sz="2800" dirty="0">
                <a:solidFill>
                  <a:srgbClr val="661522"/>
                </a:solidFill>
                <a:latin typeface="+mj-lt"/>
                <a:ea typeface="Tahoma" panose="020B0604030504040204" pitchFamily="34" charset="0"/>
                <a:cs typeface="Tahoma" panose="020B0604030504040204" pitchFamily="34" charset="0"/>
              </a:rPr>
              <a:t>Mississippi State, MS 39762</a:t>
            </a:r>
          </a:p>
        </p:txBody>
      </p:sp>
      <p:pic>
        <p:nvPicPr>
          <p:cNvPr id="6" name="Picture 2">
            <a:extLst>
              <a:ext uri="{FF2B5EF4-FFF2-40B4-BE49-F238E27FC236}">
                <a16:creationId xmlns:a16="http://schemas.microsoft.com/office/drawing/2014/main" id="{CFABE36D-05E8-BB28-2DB2-F133B454E87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73" y="3546744"/>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498CE9-F9B7-8742-1C4D-6D1EB532E039}"/>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596" y="4183928"/>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8B86114E-9186-EDEE-3C52-26E099CE629F}"/>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868" y="5323658"/>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44725E-7407-3F2C-4BBF-426D1A53EE96}"/>
              </a:ext>
            </a:extLst>
          </p:cNvPr>
          <p:cNvSpPr txBox="1"/>
          <p:nvPr userDrawn="1"/>
        </p:nvSpPr>
        <p:spPr>
          <a:xfrm>
            <a:off x="967672" y="3423027"/>
            <a:ext cx="9003989" cy="2354491"/>
          </a:xfrm>
          <a:prstGeom prst="rect">
            <a:avLst/>
          </a:prstGeom>
          <a:noFill/>
        </p:spPr>
        <p:txBody>
          <a:bodyPr wrap="square">
            <a:spAutoFit/>
          </a:bodyPr>
          <a:lstStyle/>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5" tooltip="To visit the NRTC on Facebook, select the link."/>
              </a:rPr>
              <a:t>www.facebook.com/theNRTC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6" tooltip="To visit the NRTC on Twitter, select the link."/>
              </a:rPr>
              <a:t>www.twitter.com/MSU_NRTC</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7" tooltip="To visit the NRTC on Instagram, select the link."/>
              </a:rPr>
              <a:t>www.Instagram.com/nrtc_blv</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44166" rtl="0" eaLnBrk="1" fontAlgn="auto" latinLnBrk="0" hangingPunct="1">
              <a:lnSpc>
                <a:spcPct val="100000"/>
              </a:lnSpc>
              <a:spcBef>
                <a:spcPts val="0"/>
              </a:spcBef>
              <a:spcAft>
                <a:spcPts val="1350"/>
              </a:spcAft>
              <a:buClrTx/>
              <a:buSzTx/>
              <a:buFontTx/>
              <a:buNone/>
              <a:tabLst/>
              <a:defRPr/>
            </a:pPr>
            <a:r>
              <a:rPr lang="en-US" sz="2800" u="none" baseline="0" dirty="0">
                <a:solidFill>
                  <a:srgbClr val="661522"/>
                </a:solidFill>
                <a:latin typeface="+mj-lt"/>
                <a:ea typeface="Tahoma" panose="020B0604030504040204" pitchFamily="34" charset="0"/>
                <a:cs typeface="Tahoma" panose="020B0604030504040204" pitchFamily="34" charset="0"/>
                <a:hlinkClick r:id="rId8" tooltip="To visit the NRTC on LinkedIn, select the link."/>
              </a:rPr>
              <a:t>www.linkedin.com/company/nrtc-blindness-lowvision</a:t>
            </a:r>
            <a:endParaRPr lang="en-US" sz="2800" u="none" baseline="0" dirty="0">
              <a:solidFill>
                <a:srgbClr val="661522"/>
              </a:solidFill>
              <a:latin typeface="+mj-lt"/>
              <a:ea typeface="Tahoma" panose="020B0604030504040204" pitchFamily="34" charset="0"/>
              <a:cs typeface="Tahoma" panose="020B0604030504040204" pitchFamily="34" charset="0"/>
            </a:endParaRPr>
          </a:p>
        </p:txBody>
      </p:sp>
      <p:pic>
        <p:nvPicPr>
          <p:cNvPr id="16" name="Picture 15" descr="A white camera logo on a blue background&#10;&#10;Description automatically generated">
            <a:extLst>
              <a:ext uri="{FF2B5EF4-FFF2-40B4-BE49-F238E27FC236}">
                <a16:creationId xmlns:a16="http://schemas.microsoft.com/office/drawing/2014/main" id="{367034C9-628F-3DA4-9555-29AFE2121E14}"/>
              </a:ext>
            </a:extLst>
          </p:cNvPr>
          <p:cNvPicPr>
            <a:picLocks noChangeAspect="1"/>
          </p:cNvPicPr>
          <p:nvPr userDrawn="1"/>
        </p:nvPicPr>
        <p:blipFill>
          <a:blip r:embed="rId9"/>
          <a:stretch>
            <a:fillRect/>
          </a:stretch>
        </p:blipFill>
        <p:spPr>
          <a:xfrm>
            <a:off x="461773" y="4749730"/>
            <a:ext cx="415910" cy="385756"/>
          </a:xfrm>
          <a:prstGeom prst="rect">
            <a:avLst/>
          </a:prstGeom>
        </p:spPr>
      </p:pic>
      <p:sp>
        <p:nvSpPr>
          <p:cNvPr id="20" name="TextBox 19">
            <a:extLst>
              <a:ext uri="{FF2B5EF4-FFF2-40B4-BE49-F238E27FC236}">
                <a16:creationId xmlns:a16="http://schemas.microsoft.com/office/drawing/2014/main" id="{9AE53521-3886-F99A-46F3-4D0B0A7A3C77}"/>
              </a:ext>
            </a:extLst>
          </p:cNvPr>
          <p:cNvSpPr txBox="1"/>
          <p:nvPr userDrawn="1"/>
        </p:nvSpPr>
        <p:spPr>
          <a:xfrm>
            <a:off x="6451373" y="3405224"/>
            <a:ext cx="4212565" cy="1133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0" tooltip="To visit the NRTC online, select the link."/>
              </a:rPr>
              <a:t>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hlinkClick r:id="rId11" tooltip="To visit the NTAC online, select the link."/>
              </a:rPr>
              <a:t>ntac.blind.msstate.edu</a:t>
            </a:r>
            <a:endPar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79C37B0E-C291-7225-D8FA-9923A4155885}"/>
              </a:ext>
            </a:extLst>
          </p:cNvPr>
          <p:cNvSpPr txBox="1"/>
          <p:nvPr userDrawn="1"/>
        </p:nvSpPr>
        <p:spPr>
          <a:xfrm>
            <a:off x="342350" y="2908584"/>
            <a:ext cx="61055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Social Media: </a:t>
            </a:r>
          </a:p>
        </p:txBody>
      </p:sp>
      <p:sp>
        <p:nvSpPr>
          <p:cNvPr id="15" name="TextBox 14">
            <a:extLst>
              <a:ext uri="{FF2B5EF4-FFF2-40B4-BE49-F238E27FC236}">
                <a16:creationId xmlns:a16="http://schemas.microsoft.com/office/drawing/2014/main" id="{9FB8FB04-DD98-4919-5269-D7DB6D62F502}"/>
              </a:ext>
            </a:extLst>
          </p:cNvPr>
          <p:cNvSpPr txBox="1"/>
          <p:nvPr userDrawn="1"/>
        </p:nvSpPr>
        <p:spPr>
          <a:xfrm>
            <a:off x="6408148" y="1130681"/>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Phone: 662.325.2001</a:t>
            </a:r>
          </a:p>
        </p:txBody>
      </p:sp>
      <p:sp>
        <p:nvSpPr>
          <p:cNvPr id="19" name="TextBox 18">
            <a:extLst>
              <a:ext uri="{FF2B5EF4-FFF2-40B4-BE49-F238E27FC236}">
                <a16:creationId xmlns:a16="http://schemas.microsoft.com/office/drawing/2014/main" id="{707BC208-6F72-7FD6-76A8-3FAAE3425F0E}"/>
              </a:ext>
            </a:extLst>
          </p:cNvPr>
          <p:cNvSpPr txBox="1"/>
          <p:nvPr userDrawn="1"/>
        </p:nvSpPr>
        <p:spPr>
          <a:xfrm>
            <a:off x="6438900" y="2920158"/>
            <a:ext cx="4097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350"/>
              </a:spcAft>
              <a:buClrTx/>
              <a:buSzTx/>
              <a:buFontTx/>
              <a:buNone/>
              <a:tabLst/>
              <a:defRPr/>
            </a:pPr>
            <a:r>
              <a:rPr kumimoji="0" lang="en-US" sz="2800" b="0" i="0" u="none" strike="noStrike" kern="1200" cap="none" spc="0" normalizeH="0" baseline="0" noProof="0" dirty="0">
                <a:ln>
                  <a:noFill/>
                </a:ln>
                <a:solidFill>
                  <a:srgbClr val="661522"/>
                </a:solidFill>
                <a:effectLst/>
                <a:uLnTx/>
                <a:uFillTx/>
                <a:latin typeface="Arial" panose="020B0604020202020204"/>
                <a:ea typeface="Tahoma" panose="020B0604030504040204" pitchFamily="34" charset="0"/>
                <a:cs typeface="Tahoma" panose="020B0604030504040204" pitchFamily="34" charset="0"/>
              </a:rPr>
              <a:t>Websites:</a:t>
            </a:r>
          </a:p>
        </p:txBody>
      </p:sp>
      <p:sp>
        <p:nvSpPr>
          <p:cNvPr id="12" name="Title Placeholder 1">
            <a:extLst>
              <a:ext uri="{FF2B5EF4-FFF2-40B4-BE49-F238E27FC236}">
                <a16:creationId xmlns:a16="http://schemas.microsoft.com/office/drawing/2014/main" id="{23FF8F59-BBF9-F4C1-39CD-0B9249D5D708}"/>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dirty="0"/>
              <a:t>Click to edit Master title style</a:t>
            </a:r>
          </a:p>
        </p:txBody>
      </p:sp>
    </p:spTree>
    <p:extLst>
      <p:ext uri="{BB962C8B-B14F-4D97-AF65-F5344CB8AC3E}">
        <p14:creationId xmlns:p14="http://schemas.microsoft.com/office/powerpoint/2010/main" val="300005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White Closing Page">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12" name="Title Placeholder 1">
            <a:extLst>
              <a:ext uri="{FF2B5EF4-FFF2-40B4-BE49-F238E27FC236}">
                <a16:creationId xmlns:a16="http://schemas.microsoft.com/office/drawing/2014/main" id="{23FF8F59-BBF9-F4C1-39CD-0B9249D5D708}"/>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dirty="0"/>
              <a:t>Click to edit Master title style</a:t>
            </a:r>
          </a:p>
        </p:txBody>
      </p:sp>
    </p:spTree>
    <p:extLst>
      <p:ext uri="{BB962C8B-B14F-4D97-AF65-F5344CB8AC3E}">
        <p14:creationId xmlns:p14="http://schemas.microsoft.com/office/powerpoint/2010/main" val="67103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hite Closing Page">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3" name="Title 3">
            <a:extLst>
              <a:ext uri="{FF2B5EF4-FFF2-40B4-BE49-F238E27FC236}">
                <a16:creationId xmlns:a16="http://schemas.microsoft.com/office/drawing/2014/main" id="{6FA56C5F-C3C7-2A74-1C78-9561887205E5}"/>
              </a:ext>
            </a:extLst>
          </p:cNvPr>
          <p:cNvSpPr>
            <a:spLocks noGrp="1"/>
          </p:cNvSpPr>
          <p:nvPr>
            <p:ph type="title"/>
          </p:nvPr>
        </p:nvSpPr>
        <p:spPr>
          <a:xfrm>
            <a:off x="432000" y="432000"/>
            <a:ext cx="11329200" cy="432000"/>
          </a:xfrm>
        </p:spPr>
        <p:txBody>
          <a:bodyPr/>
          <a:lstStyle/>
          <a:p>
            <a:r>
              <a:rPr lang="en-US" noProof="0" dirty="0"/>
              <a:t>Click to edit Master title style</a:t>
            </a:r>
          </a:p>
        </p:txBody>
      </p:sp>
      <p:sp>
        <p:nvSpPr>
          <p:cNvPr id="9" name="Content Placeholder 2">
            <a:extLst>
              <a:ext uri="{FF2B5EF4-FFF2-40B4-BE49-F238E27FC236}">
                <a16:creationId xmlns:a16="http://schemas.microsoft.com/office/drawing/2014/main" id="{20C94D78-548E-E776-9B8A-3C19FABCD1A0}"/>
              </a:ext>
            </a:extLst>
          </p:cNvPr>
          <p:cNvSpPr>
            <a:spLocks noGrp="1"/>
          </p:cNvSpPr>
          <p:nvPr>
            <p:ph idx="1" hasCustomPrompt="1"/>
          </p:nvPr>
        </p:nvSpPr>
        <p:spPr>
          <a:xfrm>
            <a:off x="432000" y="1152000"/>
            <a:ext cx="11329200" cy="5039250"/>
          </a:xfrm>
        </p:spPr>
        <p:txBody>
          <a:bodyPr/>
          <a:lstStyle>
            <a:lvl1pPr>
              <a:defRPr sz="2800">
                <a:solidFill>
                  <a:schemeClr val="tx1">
                    <a:lumMod val="90000"/>
                    <a:lumOff val="10000"/>
                  </a:schemeClr>
                </a:solidFill>
              </a:defRPr>
            </a:lvl1pPr>
            <a:lvl2pPr>
              <a:defRPr sz="2400">
                <a:solidFill>
                  <a:schemeClr val="tx1">
                    <a:lumMod val="90000"/>
                    <a:lumOff val="10000"/>
                  </a:schemeClr>
                </a:solidFill>
              </a:defRPr>
            </a:lvl2pPr>
            <a:lvl3pPr>
              <a:defRPr sz="2000">
                <a:solidFill>
                  <a:schemeClr val="tx1">
                    <a:lumMod val="90000"/>
                    <a:lumOff val="10000"/>
                  </a:schemeClr>
                </a:solidFill>
              </a:defRPr>
            </a:lvl3pPr>
            <a:lvl4pPr marL="1095375" indent="-285750">
              <a:buFont typeface="Wingdings" panose="05000000000000000000" pitchFamily="2" charset="2"/>
              <a:buChar char="§"/>
              <a:defRPr sz="1800">
                <a:solidFill>
                  <a:schemeClr val="tx1">
                    <a:lumMod val="90000"/>
                    <a:lumOff val="10000"/>
                  </a:schemeClr>
                </a:solidFill>
              </a:defRPr>
            </a:lvl4pPr>
            <a:lvl5pPr marL="1362075" indent="-285750">
              <a:buFont typeface="Wingdings" panose="05000000000000000000" pitchFamily="2" charset="2"/>
              <a:buChar char="§"/>
              <a:defRPr sz="1400">
                <a:solidFill>
                  <a:schemeClr val="tx1">
                    <a:lumMod val="90000"/>
                    <a:lumOff val="10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37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Closing Page">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59999" y="935866"/>
            <a:ext cx="11400001" cy="5075748"/>
          </a:xfrm>
          <a:prstGeom prst="rect">
            <a:avLst/>
          </a:prstGeom>
          <a:noFill/>
          <a:ln>
            <a:noFill/>
          </a:ln>
        </p:spPr>
        <p:txBody>
          <a:bodyPr wrap="square" rtlCol="0">
            <a:spAutoFit/>
          </a:bodyPr>
          <a:lstStyle/>
          <a:p>
            <a:r>
              <a:rPr lang="en-US" sz="2000" dirty="0">
                <a:solidFill>
                  <a:srgbClr val="661522"/>
                </a:solidFill>
                <a:latin typeface="+mj-lt"/>
                <a:ea typeface="Tahoma" panose="020B0604030504040204" pitchFamily="34" charset="0"/>
                <a:cs typeface="Tahoma" panose="020B0604030504040204" pitchFamily="34" charset="0"/>
              </a:rPr>
              <a:t>P.O. Box 6189</a:t>
            </a:r>
            <a:br>
              <a:rPr lang="en-US" sz="2000" dirty="0">
                <a:solidFill>
                  <a:srgbClr val="661522"/>
                </a:solidFill>
                <a:latin typeface="+mj-lt"/>
                <a:ea typeface="Tahoma" panose="020B0604030504040204" pitchFamily="34" charset="0"/>
                <a:cs typeface="Tahoma" panose="020B0604030504040204" pitchFamily="34" charset="0"/>
              </a:rPr>
            </a:br>
            <a:r>
              <a:rPr lang="en-US" sz="2000" dirty="0">
                <a:solidFill>
                  <a:srgbClr val="661522"/>
                </a:solidFill>
                <a:latin typeface="+mj-lt"/>
                <a:ea typeface="Tahoma" panose="020B0604030504040204" pitchFamily="34" charset="0"/>
                <a:cs typeface="Tahoma" panose="020B0604030504040204" pitchFamily="34" charset="0"/>
              </a:rPr>
              <a:t>Room 150, Industrial Education Building</a:t>
            </a:r>
            <a:br>
              <a:rPr lang="en-US" sz="2000" dirty="0">
                <a:solidFill>
                  <a:srgbClr val="661522"/>
                </a:solidFill>
                <a:latin typeface="+mj-lt"/>
                <a:ea typeface="Tahoma" panose="020B0604030504040204" pitchFamily="34" charset="0"/>
                <a:cs typeface="Tahoma" panose="020B0604030504040204" pitchFamily="34" charset="0"/>
              </a:rPr>
            </a:br>
            <a:r>
              <a:rPr lang="en-US" sz="2000" dirty="0">
                <a:solidFill>
                  <a:srgbClr val="661522"/>
                </a:solidFill>
                <a:latin typeface="+mj-lt"/>
                <a:ea typeface="Tahoma" panose="020B0604030504040204" pitchFamily="34" charset="0"/>
                <a:cs typeface="Tahoma" panose="020B0604030504040204" pitchFamily="34" charset="0"/>
              </a:rPr>
              <a:t>108 Herbert – South</a:t>
            </a:r>
          </a:p>
          <a:p>
            <a:pPr>
              <a:spcAft>
                <a:spcPts val="1350"/>
              </a:spcAft>
            </a:pPr>
            <a:r>
              <a:rPr lang="en-US" sz="2000" dirty="0">
                <a:solidFill>
                  <a:srgbClr val="661522"/>
                </a:solidFill>
                <a:latin typeface="+mj-lt"/>
                <a:ea typeface="Tahoma" panose="020B0604030504040204" pitchFamily="34" charset="0"/>
                <a:cs typeface="Tahoma" panose="020B0604030504040204" pitchFamily="34" charset="0"/>
              </a:rPr>
              <a:t>Mississippi State, MS 39762</a:t>
            </a:r>
            <a:br>
              <a:rPr lang="en-US" sz="2000" dirty="0">
                <a:solidFill>
                  <a:srgbClr val="661522"/>
                </a:solidFill>
                <a:latin typeface="+mj-lt"/>
                <a:ea typeface="Tahoma" panose="020B0604030504040204" pitchFamily="34" charset="0"/>
                <a:cs typeface="Tahoma" panose="020B0604030504040204" pitchFamily="34" charset="0"/>
              </a:rPr>
            </a:br>
            <a:r>
              <a:rPr lang="en-US" sz="2000" dirty="0">
                <a:solidFill>
                  <a:srgbClr val="661522"/>
                </a:solidFill>
                <a:latin typeface="+mj-lt"/>
                <a:ea typeface="Tahoma" panose="020B0604030504040204" pitchFamily="34" charset="0"/>
                <a:cs typeface="Tahoma" panose="020B0604030504040204" pitchFamily="34" charset="0"/>
              </a:rPr>
              <a:t>P. 662.325.2001</a:t>
            </a:r>
            <a:br>
              <a:rPr lang="en-US" sz="2000" dirty="0">
                <a:solidFill>
                  <a:srgbClr val="661522"/>
                </a:solidFill>
                <a:latin typeface="+mj-lt"/>
                <a:ea typeface="Tahoma" panose="020B0604030504040204" pitchFamily="34" charset="0"/>
                <a:cs typeface="Tahoma" panose="020B0604030504040204" pitchFamily="34" charset="0"/>
              </a:rPr>
            </a:br>
            <a:br>
              <a:rPr lang="en-US" sz="1800" dirty="0">
                <a:solidFill>
                  <a:srgbClr val="661522"/>
                </a:solidFill>
                <a:latin typeface="+mj-lt"/>
                <a:ea typeface="Tahoma" panose="020B0604030504040204" pitchFamily="34" charset="0"/>
                <a:cs typeface="Tahoma" panose="020B0604030504040204" pitchFamily="34" charset="0"/>
              </a:rPr>
            </a:br>
            <a:r>
              <a:rPr lang="en-US" sz="2000" dirty="0">
                <a:solidFill>
                  <a:srgbClr val="661522"/>
                </a:solidFill>
                <a:latin typeface="+mj-lt"/>
                <a:ea typeface="Tahoma" panose="020B0604030504040204" pitchFamily="34" charset="0"/>
                <a:cs typeface="Tahoma" panose="020B0604030504040204" pitchFamily="34" charset="0"/>
              </a:rPr>
              <a:t>Websites: </a:t>
            </a:r>
          </a:p>
          <a:p>
            <a:pPr>
              <a:spcAft>
                <a:spcPts val="1350"/>
              </a:spcAft>
            </a:pPr>
            <a:r>
              <a:rPr lang="en-US" sz="2000" dirty="0">
                <a:solidFill>
                  <a:srgbClr val="661522"/>
                </a:solidFill>
                <a:latin typeface="+mj-lt"/>
                <a:ea typeface="Tahoma" panose="020B0604030504040204" pitchFamily="34" charset="0"/>
                <a:cs typeface="Tahoma" panose="020B0604030504040204" pitchFamily="34" charset="0"/>
              </a:rPr>
              <a:t>	</a:t>
            </a:r>
            <a:r>
              <a:rPr lang="en-US" sz="2000" u="none" baseline="0" dirty="0">
                <a:solidFill>
                  <a:srgbClr val="661522"/>
                </a:solidFill>
                <a:latin typeface="+mj-lt"/>
                <a:ea typeface="Tahoma" panose="020B0604030504040204" pitchFamily="34" charset="0"/>
                <a:cs typeface="Tahoma" panose="020B0604030504040204" pitchFamily="34" charset="0"/>
              </a:rPr>
              <a:t>blind.msstate.edu</a:t>
            </a:r>
          </a:p>
          <a:p>
            <a:pPr>
              <a:spcAft>
                <a:spcPts val="1350"/>
              </a:spcAft>
            </a:pPr>
            <a:r>
              <a:rPr lang="en-US" sz="2000" dirty="0">
                <a:solidFill>
                  <a:srgbClr val="661522"/>
                </a:solidFill>
                <a:latin typeface="+mj-lt"/>
                <a:ea typeface="Tahoma" panose="020B0604030504040204" pitchFamily="34" charset="0"/>
                <a:cs typeface="Tahoma" panose="020B0604030504040204" pitchFamily="34" charset="0"/>
              </a:rPr>
              <a:t>	</a:t>
            </a:r>
            <a:r>
              <a:rPr lang="en-US" sz="2000" baseline="0" dirty="0">
                <a:solidFill>
                  <a:srgbClr val="661522"/>
                </a:solidFill>
                <a:latin typeface="+mj-lt"/>
                <a:ea typeface="Tahoma" panose="020B0604030504040204" pitchFamily="34" charset="0"/>
                <a:cs typeface="Tahoma" panose="020B0604030504040204" pitchFamily="34" charset="0"/>
              </a:rPr>
              <a:t>ntac.blind.msstate.edu</a:t>
            </a:r>
          </a:p>
          <a:p>
            <a:pPr>
              <a:spcAft>
                <a:spcPts val="1350"/>
              </a:spcAft>
            </a:pPr>
            <a:r>
              <a:rPr lang="en-US" sz="2000" dirty="0">
                <a:solidFill>
                  <a:srgbClr val="661522"/>
                </a:solidFill>
                <a:latin typeface="+mj-lt"/>
                <a:ea typeface="Tahoma" panose="020B0604030504040204" pitchFamily="34" charset="0"/>
                <a:cs typeface="Tahoma" panose="020B0604030504040204" pitchFamily="34" charset="0"/>
              </a:rPr>
              <a:t>Social Media: </a:t>
            </a:r>
            <a:endParaRPr lang="en-US" sz="1000" dirty="0">
              <a:solidFill>
                <a:srgbClr val="661522"/>
              </a:solidFill>
              <a:latin typeface="+mj-lt"/>
              <a:ea typeface="Tahoma" panose="020B0604030504040204" pitchFamily="34" charset="0"/>
              <a:cs typeface="Tahoma" panose="020B0604030504040204" pitchFamily="34" charset="0"/>
            </a:endParaRPr>
          </a:p>
          <a:p>
            <a:pPr defTabSz="944166">
              <a:spcAft>
                <a:spcPts val="1350"/>
              </a:spcAft>
            </a:pPr>
            <a:r>
              <a:rPr lang="en-US" sz="2000" dirty="0">
                <a:solidFill>
                  <a:srgbClr val="661522"/>
                </a:solidFill>
                <a:latin typeface="+mj-lt"/>
                <a:ea typeface="Tahoma" panose="020B0604030504040204" pitchFamily="34" charset="0"/>
                <a:cs typeface="Tahoma" panose="020B0604030504040204" pitchFamily="34" charset="0"/>
              </a:rPr>
              <a:t> 	</a:t>
            </a:r>
            <a:r>
              <a:rPr lang="en-US" sz="2000" u="none" baseline="0" dirty="0">
                <a:solidFill>
                  <a:srgbClr val="661522"/>
                </a:solidFill>
                <a:latin typeface="+mj-lt"/>
                <a:ea typeface="Tahoma" panose="020B0604030504040204" pitchFamily="34" charset="0"/>
                <a:cs typeface="Tahoma" panose="020B0604030504040204" pitchFamily="34" charset="0"/>
              </a:rPr>
              <a:t>www.facebook.com/theNRTC</a:t>
            </a:r>
            <a:endParaRPr lang="en-US" sz="1000" u="none" baseline="0" dirty="0">
              <a:solidFill>
                <a:srgbClr val="661522"/>
              </a:solidFill>
              <a:latin typeface="+mj-lt"/>
              <a:ea typeface="Tahoma" panose="020B0604030504040204" pitchFamily="34" charset="0"/>
              <a:cs typeface="Tahoma" panose="020B0604030504040204" pitchFamily="34" charset="0"/>
            </a:endParaRPr>
          </a:p>
          <a:p>
            <a:pPr defTabSz="944166">
              <a:spcAft>
                <a:spcPts val="900"/>
              </a:spcAft>
            </a:pPr>
            <a:r>
              <a:rPr lang="en-US" sz="2000" u="none" dirty="0">
                <a:solidFill>
                  <a:srgbClr val="661522"/>
                </a:solidFill>
                <a:latin typeface="+mj-lt"/>
                <a:ea typeface="Tahoma" panose="020B0604030504040204" pitchFamily="34" charset="0"/>
                <a:cs typeface="Tahoma" panose="020B0604030504040204" pitchFamily="34" charset="0"/>
              </a:rPr>
              <a:t>     	</a:t>
            </a:r>
            <a:r>
              <a:rPr lang="en-US" sz="2000" u="none" baseline="0" dirty="0">
                <a:solidFill>
                  <a:srgbClr val="661522"/>
                </a:solidFill>
                <a:latin typeface="+mj-lt"/>
                <a:ea typeface="Tahoma" panose="020B0604030504040204" pitchFamily="34" charset="0"/>
                <a:cs typeface="Tahoma" panose="020B0604030504040204" pitchFamily="34" charset="0"/>
              </a:rPr>
              <a:t>www.twitter.com/MSU_NRTC</a:t>
            </a:r>
          </a:p>
          <a:p>
            <a:pPr defTabSz="944166">
              <a:spcAft>
                <a:spcPts val="900"/>
              </a:spcAft>
            </a:pPr>
            <a:r>
              <a:rPr lang="en-US" sz="2000" u="none" baseline="0" dirty="0">
                <a:solidFill>
                  <a:srgbClr val="661522"/>
                </a:solidFill>
                <a:latin typeface="+mj-lt"/>
                <a:ea typeface="Tahoma" panose="020B0604030504040204" pitchFamily="34" charset="0"/>
                <a:cs typeface="Tahoma" panose="020B0604030504040204" pitchFamily="34" charset="0"/>
              </a:rPr>
              <a:t>	www.linkedin.com/company/nrtc-blindness-lowvision</a:t>
            </a:r>
          </a:p>
        </p:txBody>
      </p:sp>
      <p:pic>
        <p:nvPicPr>
          <p:cNvPr id="6" name="Picture 2">
            <a:extLst>
              <a:ext uri="{FF2B5EF4-FFF2-40B4-BE49-F238E27FC236}">
                <a16:creationId xmlns:a16="http://schemas.microsoft.com/office/drawing/2014/main" id="{CFABE36D-05E8-BB28-2DB2-F133B454E87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759" y="467269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498CE9-F9B7-8742-1C4D-6D1EB532E039}"/>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8759" y="5126720"/>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8B86114E-9186-EDEE-3C52-26E099CE629F}"/>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8759" y="5609324"/>
            <a:ext cx="385756" cy="3857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A0A9A2-9174-8C3D-EE3C-4782FE5B0FBA}"/>
              </a:ext>
            </a:extLst>
          </p:cNvPr>
          <p:cNvSpPr txBox="1"/>
          <p:nvPr userDrawn="1"/>
        </p:nvSpPr>
        <p:spPr>
          <a:xfrm>
            <a:off x="360000" y="238007"/>
            <a:ext cx="11400000" cy="646331"/>
          </a:xfrm>
          <a:prstGeom prst="rect">
            <a:avLst/>
          </a:prstGeom>
          <a:noFill/>
        </p:spPr>
        <p:txBody>
          <a:bodyPr wrap="square" rtlCol="0">
            <a:spAutoFit/>
          </a:bodyPr>
          <a:lstStyle/>
          <a:p>
            <a:r>
              <a:rPr lang="en-US" sz="3600" b="1" dirty="0">
                <a:solidFill>
                  <a:srgbClr val="661522"/>
                </a:solidFill>
              </a:rPr>
              <a:t>For more information, please contact the NRTC:</a:t>
            </a:r>
          </a:p>
        </p:txBody>
      </p:sp>
    </p:spTree>
    <p:extLst>
      <p:ext uri="{BB962C8B-B14F-4D97-AF65-F5344CB8AC3E}">
        <p14:creationId xmlns:p14="http://schemas.microsoft.com/office/powerpoint/2010/main" val="357206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Closing Page - Maroon">
    <p:bg>
      <p:bgPr>
        <a:solidFill>
          <a:schemeClr val="accent3">
            <a:lumMod val="5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 uri="{C183D7F6-B498-43B3-948B-1728B52AA6E4}">
                <adec:decorative xmlns:adec="http://schemas.microsoft.com/office/drawing/2017/decorative" val="1"/>
              </a:ext>
            </a:extLst>
          </p:cNvPr>
          <p:cNvSpPr/>
          <p:nvPr userDrawn="1"/>
        </p:nvSpPr>
        <p:spPr>
          <a:xfrm rot="10800000">
            <a:off x="4260706"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67000">
                <a:schemeClr val="accent3">
                  <a:alpha val="46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 uri="{C183D7F6-B498-43B3-948B-1728B52AA6E4}">
                <adec:decorative xmlns:adec="http://schemas.microsoft.com/office/drawing/2017/decorative" val="1"/>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8000"/>
            </a:schemeClr>
          </a:solidFill>
          <a:ln w="9525" cap="flat">
            <a:noFill/>
            <a:prstDash val="solid"/>
            <a:miter/>
          </a:ln>
        </p:spPr>
        <p:txBody>
          <a:bodyPr wrap="square" rtlCol="0" anchor="ctr">
            <a:noAutofit/>
          </a:bodyPr>
          <a:lstStyle/>
          <a:p>
            <a:pPr lvl="0"/>
            <a:endParaRPr lang="en-US" noProof="0" dirty="0"/>
          </a:p>
        </p:txBody>
      </p:sp>
      <p:sp>
        <p:nvSpPr>
          <p:cNvPr id="10" name="Title 9">
            <a:extLst>
              <a:ext uri="{FF2B5EF4-FFF2-40B4-BE49-F238E27FC236}">
                <a16:creationId xmlns:a16="http://schemas.microsoft.com/office/drawing/2014/main" id="{7674D4AD-4133-4DB9-B1FD-CF7D8D1B5034}"/>
              </a:ext>
            </a:extLst>
          </p:cNvPr>
          <p:cNvSpPr>
            <a:spLocks noGrp="1"/>
          </p:cNvSpPr>
          <p:nvPr>
            <p:ph type="title" hasCustomPrompt="1"/>
          </p:nvPr>
        </p:nvSpPr>
        <p:spPr>
          <a:xfrm>
            <a:off x="359999" y="359999"/>
            <a:ext cx="11400999" cy="535351"/>
          </a:xfrm>
        </p:spPr>
        <p:txBody>
          <a:bodyPr anchor="b"/>
          <a:lstStyle>
            <a:lvl1pPr>
              <a:defRPr sz="3600">
                <a:solidFill>
                  <a:schemeClr val="bg1"/>
                </a:solidFill>
                <a:latin typeface="Arial" panose="020B0604020202020204" pitchFamily="34" charset="0"/>
                <a:cs typeface="Arial" panose="020B0604020202020204" pitchFamily="34" charset="0"/>
              </a:defRPr>
            </a:lvl1pPr>
          </a:lstStyle>
          <a:p>
            <a:r>
              <a:rPr lang="en-US" noProof="0" dirty="0"/>
              <a:t>For more information, please contact the NRTC:</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a:solidFill>
            <a:schemeClr val="bg1"/>
          </a:solidFill>
        </p:spPr>
        <p:txBody>
          <a:bodyPr/>
          <a:lstStyle>
            <a:lvl1pPr>
              <a:defRPr>
                <a:solidFill>
                  <a:schemeClr val="accent3">
                    <a:lumMod val="50000"/>
                  </a:schemeClr>
                </a:solidFill>
              </a:defRPr>
            </a:lvl1pPr>
          </a:lstStyle>
          <a:p>
            <a:fld id="{B67B645E-C5E5-4727-B977-D372A0AA71D9}" type="slidenum">
              <a:rPr lang="en-US" smtClean="0"/>
              <a:pPr/>
              <a:t>‹#›</a:t>
            </a:fld>
            <a:endParaRPr lang="en-US" dirty="0"/>
          </a:p>
        </p:txBody>
      </p:sp>
      <p:sp>
        <p:nvSpPr>
          <p:cNvPr id="4" name="TextBox 3">
            <a:extLst>
              <a:ext uri="{FF2B5EF4-FFF2-40B4-BE49-F238E27FC236}">
                <a16:creationId xmlns:a16="http://schemas.microsoft.com/office/drawing/2014/main" id="{45CCDE4E-E66B-FC8A-16DB-6C3782BF34BD}"/>
              </a:ext>
            </a:extLst>
          </p:cNvPr>
          <p:cNvSpPr txBox="1"/>
          <p:nvPr userDrawn="1"/>
        </p:nvSpPr>
        <p:spPr>
          <a:xfrm>
            <a:off x="359999" y="935866"/>
            <a:ext cx="11400001" cy="5075748"/>
          </a:xfrm>
          <a:prstGeom prst="rect">
            <a:avLst/>
          </a:prstGeom>
          <a:noFill/>
          <a:ln>
            <a:noFill/>
          </a:ln>
        </p:spPr>
        <p:txBody>
          <a:bodyPr wrap="square" rtlCol="0">
            <a:spAutoFit/>
          </a:bodyPr>
          <a:lstStyle/>
          <a:p>
            <a:r>
              <a:rPr lang="en-US" sz="2000" dirty="0">
                <a:solidFill>
                  <a:schemeClr val="bg1"/>
                </a:solidFill>
                <a:latin typeface="+mj-lt"/>
                <a:ea typeface="Tahoma" panose="020B0604030504040204" pitchFamily="34" charset="0"/>
                <a:cs typeface="Tahoma" panose="020B0604030504040204" pitchFamily="34" charset="0"/>
              </a:rPr>
              <a:t>P.O. Box 6189</a:t>
            </a:r>
            <a:br>
              <a:rPr lang="en-US" sz="2000" dirty="0">
                <a:solidFill>
                  <a:schemeClr val="bg1"/>
                </a:solidFill>
                <a:latin typeface="+mj-lt"/>
                <a:ea typeface="Tahoma" panose="020B0604030504040204" pitchFamily="34" charset="0"/>
                <a:cs typeface="Tahoma" panose="020B0604030504040204" pitchFamily="34" charset="0"/>
              </a:rPr>
            </a:br>
            <a:r>
              <a:rPr lang="en-US" sz="2000" dirty="0">
                <a:solidFill>
                  <a:schemeClr val="bg1"/>
                </a:solidFill>
                <a:latin typeface="+mj-lt"/>
                <a:ea typeface="Tahoma" panose="020B0604030504040204" pitchFamily="34" charset="0"/>
                <a:cs typeface="Tahoma" panose="020B0604030504040204" pitchFamily="34" charset="0"/>
              </a:rPr>
              <a:t>Room 150, Industrial Education Building</a:t>
            </a:r>
            <a:br>
              <a:rPr lang="en-US" sz="2000" dirty="0">
                <a:solidFill>
                  <a:schemeClr val="bg1"/>
                </a:solidFill>
                <a:latin typeface="+mj-lt"/>
                <a:ea typeface="Tahoma" panose="020B0604030504040204" pitchFamily="34" charset="0"/>
                <a:cs typeface="Tahoma" panose="020B0604030504040204" pitchFamily="34" charset="0"/>
              </a:rPr>
            </a:br>
            <a:r>
              <a:rPr lang="en-US" sz="2000" dirty="0">
                <a:solidFill>
                  <a:schemeClr val="bg1"/>
                </a:solidFill>
                <a:latin typeface="+mj-lt"/>
                <a:ea typeface="Tahoma" panose="020B0604030504040204" pitchFamily="34" charset="0"/>
                <a:cs typeface="Tahoma" panose="020B0604030504040204" pitchFamily="34" charset="0"/>
              </a:rPr>
              <a:t>108 Herbert – South</a:t>
            </a:r>
          </a:p>
          <a:p>
            <a:pPr>
              <a:spcAft>
                <a:spcPts val="1350"/>
              </a:spcAft>
            </a:pPr>
            <a:r>
              <a:rPr lang="en-US" sz="2000" dirty="0">
                <a:solidFill>
                  <a:schemeClr val="bg1"/>
                </a:solidFill>
                <a:latin typeface="+mj-lt"/>
                <a:ea typeface="Tahoma" panose="020B0604030504040204" pitchFamily="34" charset="0"/>
                <a:cs typeface="Tahoma" panose="020B0604030504040204" pitchFamily="34" charset="0"/>
              </a:rPr>
              <a:t>Mississippi State, MS 39762</a:t>
            </a:r>
            <a:br>
              <a:rPr lang="en-US" sz="2000" dirty="0">
                <a:solidFill>
                  <a:schemeClr val="bg1"/>
                </a:solidFill>
                <a:latin typeface="+mj-lt"/>
                <a:ea typeface="Tahoma" panose="020B0604030504040204" pitchFamily="34" charset="0"/>
                <a:cs typeface="Tahoma" panose="020B0604030504040204" pitchFamily="34" charset="0"/>
              </a:rPr>
            </a:br>
            <a:r>
              <a:rPr lang="en-US" sz="2000" dirty="0">
                <a:solidFill>
                  <a:schemeClr val="bg1"/>
                </a:solidFill>
                <a:latin typeface="+mj-lt"/>
                <a:ea typeface="Tahoma" panose="020B0604030504040204" pitchFamily="34" charset="0"/>
                <a:cs typeface="Tahoma" panose="020B0604030504040204" pitchFamily="34" charset="0"/>
              </a:rPr>
              <a:t>P. 662.325.2001</a:t>
            </a:r>
            <a:br>
              <a:rPr lang="en-US" sz="2000" dirty="0">
                <a:solidFill>
                  <a:schemeClr val="bg1"/>
                </a:solidFill>
                <a:latin typeface="+mj-lt"/>
                <a:ea typeface="Tahoma" panose="020B0604030504040204" pitchFamily="34" charset="0"/>
                <a:cs typeface="Tahoma" panose="020B0604030504040204" pitchFamily="34" charset="0"/>
              </a:rPr>
            </a:br>
            <a:br>
              <a:rPr lang="en-US" sz="1800" dirty="0">
                <a:solidFill>
                  <a:schemeClr val="bg1"/>
                </a:solidFill>
                <a:latin typeface="+mj-lt"/>
                <a:ea typeface="Tahoma" panose="020B0604030504040204" pitchFamily="34" charset="0"/>
                <a:cs typeface="Tahoma" panose="020B0604030504040204" pitchFamily="34" charset="0"/>
              </a:rPr>
            </a:br>
            <a:r>
              <a:rPr lang="en-US" sz="2000" dirty="0">
                <a:solidFill>
                  <a:schemeClr val="bg1"/>
                </a:solidFill>
                <a:latin typeface="+mj-lt"/>
                <a:ea typeface="Tahoma" panose="020B0604030504040204" pitchFamily="34" charset="0"/>
                <a:cs typeface="Tahoma" panose="020B0604030504040204" pitchFamily="34" charset="0"/>
              </a:rPr>
              <a:t>Websites: </a:t>
            </a:r>
          </a:p>
          <a:p>
            <a:pPr>
              <a:spcAft>
                <a:spcPts val="1350"/>
              </a:spcAft>
            </a:pPr>
            <a:r>
              <a:rPr lang="en-US" sz="2000" dirty="0">
                <a:solidFill>
                  <a:schemeClr val="bg1"/>
                </a:solidFill>
                <a:latin typeface="+mj-lt"/>
                <a:ea typeface="Tahoma" panose="020B0604030504040204" pitchFamily="34" charset="0"/>
                <a:cs typeface="Tahoma" panose="020B0604030504040204" pitchFamily="34" charset="0"/>
              </a:rPr>
              <a:t>	</a:t>
            </a:r>
            <a:r>
              <a:rPr lang="en-US" sz="2000" u="none" baseline="0" dirty="0">
                <a:solidFill>
                  <a:schemeClr val="bg1"/>
                </a:solidFill>
                <a:latin typeface="+mj-lt"/>
                <a:ea typeface="Tahoma" panose="020B0604030504040204" pitchFamily="34" charset="0"/>
                <a:cs typeface="Tahoma" panose="020B0604030504040204" pitchFamily="34" charset="0"/>
              </a:rPr>
              <a:t>blind.msstate.edu</a:t>
            </a:r>
          </a:p>
          <a:p>
            <a:pPr>
              <a:spcAft>
                <a:spcPts val="1350"/>
              </a:spcAft>
            </a:pPr>
            <a:r>
              <a:rPr lang="en-US" sz="2000" dirty="0">
                <a:solidFill>
                  <a:schemeClr val="bg1"/>
                </a:solidFill>
                <a:latin typeface="+mj-lt"/>
                <a:ea typeface="Tahoma" panose="020B0604030504040204" pitchFamily="34" charset="0"/>
                <a:cs typeface="Tahoma" panose="020B0604030504040204" pitchFamily="34" charset="0"/>
              </a:rPr>
              <a:t>	</a:t>
            </a:r>
            <a:r>
              <a:rPr lang="en-US" sz="2000" baseline="0" dirty="0">
                <a:solidFill>
                  <a:schemeClr val="bg1"/>
                </a:solidFill>
                <a:latin typeface="+mj-lt"/>
                <a:ea typeface="Tahoma" panose="020B0604030504040204" pitchFamily="34" charset="0"/>
                <a:cs typeface="Tahoma" panose="020B0604030504040204" pitchFamily="34" charset="0"/>
              </a:rPr>
              <a:t>ntac.blind.msstate.edu</a:t>
            </a:r>
          </a:p>
          <a:p>
            <a:pPr>
              <a:spcAft>
                <a:spcPts val="1350"/>
              </a:spcAft>
            </a:pPr>
            <a:r>
              <a:rPr lang="en-US" sz="2000" dirty="0">
                <a:solidFill>
                  <a:schemeClr val="bg1"/>
                </a:solidFill>
                <a:latin typeface="+mj-lt"/>
                <a:ea typeface="Tahoma" panose="020B0604030504040204" pitchFamily="34" charset="0"/>
                <a:cs typeface="Tahoma" panose="020B0604030504040204" pitchFamily="34" charset="0"/>
              </a:rPr>
              <a:t>Social Media: </a:t>
            </a:r>
            <a:endParaRPr lang="en-US" sz="1000" dirty="0">
              <a:solidFill>
                <a:schemeClr val="bg1"/>
              </a:solidFill>
              <a:latin typeface="+mj-lt"/>
              <a:ea typeface="Tahoma" panose="020B0604030504040204" pitchFamily="34" charset="0"/>
              <a:cs typeface="Tahoma" panose="020B0604030504040204" pitchFamily="34" charset="0"/>
            </a:endParaRPr>
          </a:p>
          <a:p>
            <a:pPr defTabSz="944166">
              <a:spcAft>
                <a:spcPts val="1350"/>
              </a:spcAft>
            </a:pPr>
            <a:r>
              <a:rPr lang="en-US" sz="2000" dirty="0">
                <a:solidFill>
                  <a:schemeClr val="bg1"/>
                </a:solidFill>
                <a:latin typeface="+mj-lt"/>
                <a:ea typeface="Tahoma" panose="020B0604030504040204" pitchFamily="34" charset="0"/>
                <a:cs typeface="Tahoma" panose="020B0604030504040204" pitchFamily="34" charset="0"/>
              </a:rPr>
              <a:t> 	</a:t>
            </a:r>
            <a:r>
              <a:rPr lang="en-US" sz="2000" u="none" baseline="0" dirty="0">
                <a:solidFill>
                  <a:schemeClr val="bg1"/>
                </a:solidFill>
                <a:latin typeface="+mj-lt"/>
                <a:ea typeface="Tahoma" panose="020B0604030504040204" pitchFamily="34" charset="0"/>
                <a:cs typeface="Tahoma" panose="020B0604030504040204" pitchFamily="34" charset="0"/>
              </a:rPr>
              <a:t>www.facebook.com/theNRTC</a:t>
            </a:r>
            <a:endParaRPr lang="en-US" sz="1000" u="none" baseline="0" dirty="0">
              <a:solidFill>
                <a:schemeClr val="bg1"/>
              </a:solidFill>
              <a:latin typeface="+mj-lt"/>
              <a:ea typeface="Tahoma" panose="020B0604030504040204" pitchFamily="34" charset="0"/>
              <a:cs typeface="Tahoma" panose="020B0604030504040204" pitchFamily="34" charset="0"/>
            </a:endParaRPr>
          </a:p>
          <a:p>
            <a:pPr defTabSz="944166">
              <a:spcAft>
                <a:spcPts val="900"/>
              </a:spcAft>
            </a:pPr>
            <a:r>
              <a:rPr lang="en-US" sz="2000" u="none" dirty="0">
                <a:solidFill>
                  <a:schemeClr val="bg1"/>
                </a:solidFill>
                <a:latin typeface="+mj-lt"/>
                <a:ea typeface="Tahoma" panose="020B0604030504040204" pitchFamily="34" charset="0"/>
                <a:cs typeface="Tahoma" panose="020B0604030504040204" pitchFamily="34" charset="0"/>
              </a:rPr>
              <a:t>     	</a:t>
            </a:r>
            <a:r>
              <a:rPr lang="en-US" sz="2000" u="none" baseline="0" dirty="0">
                <a:solidFill>
                  <a:schemeClr val="bg1"/>
                </a:solidFill>
                <a:latin typeface="+mj-lt"/>
                <a:ea typeface="Tahoma" panose="020B0604030504040204" pitchFamily="34" charset="0"/>
                <a:cs typeface="Tahoma" panose="020B0604030504040204" pitchFamily="34" charset="0"/>
              </a:rPr>
              <a:t>www.twitter.com/MSU_NRTC</a:t>
            </a:r>
          </a:p>
          <a:p>
            <a:pPr defTabSz="944166">
              <a:spcAft>
                <a:spcPts val="900"/>
              </a:spcAft>
            </a:pPr>
            <a:r>
              <a:rPr lang="en-US" sz="2000" u="none" baseline="0" dirty="0">
                <a:solidFill>
                  <a:schemeClr val="bg1"/>
                </a:solidFill>
                <a:latin typeface="+mj-lt"/>
                <a:ea typeface="Tahoma" panose="020B0604030504040204" pitchFamily="34" charset="0"/>
                <a:cs typeface="Tahoma" panose="020B0604030504040204" pitchFamily="34" charset="0"/>
              </a:rPr>
              <a:t>	www.linkedin.com/company/nrtc-blindness-lowvision</a:t>
            </a:r>
          </a:p>
        </p:txBody>
      </p:sp>
      <p:pic>
        <p:nvPicPr>
          <p:cNvPr id="6" name="Picture 2">
            <a:extLst>
              <a:ext uri="{FF2B5EF4-FFF2-40B4-BE49-F238E27FC236}">
                <a16:creationId xmlns:a16="http://schemas.microsoft.com/office/drawing/2014/main" id="{CFABE36D-05E8-BB28-2DB2-F133B454E87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759" y="4672691"/>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498CE9-F9B7-8742-1C4D-6D1EB532E039}"/>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8759" y="5126720"/>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8B86114E-9186-EDEE-3C52-26E099CE629F}"/>
              </a:ext>
              <a:ext uri="{C183D7F6-B498-43B3-948B-1728B52AA6E4}">
                <adec:decorative xmlns:adec="http://schemas.microsoft.com/office/drawing/2017/decorative" val="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8759" y="5609324"/>
            <a:ext cx="385756" cy="385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4E87A6-31D8-8C09-7237-5651AE6452FF}"/>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350084" y="6310012"/>
            <a:ext cx="1183181" cy="441814"/>
          </a:xfrm>
          <a:prstGeom prst="rect">
            <a:avLst/>
          </a:prstGeom>
        </p:spPr>
      </p:pic>
    </p:spTree>
    <p:extLst>
      <p:ext uri="{BB962C8B-B14F-4D97-AF65-F5344CB8AC3E}">
        <p14:creationId xmlns:p14="http://schemas.microsoft.com/office/powerpoint/2010/main" val="4954464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dirty="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800">
                <a:solidFill>
                  <a:schemeClr val="tx1">
                    <a:lumMod val="75000"/>
                    <a:lumOff val="25000"/>
                  </a:schemeClr>
                </a:solidFill>
                <a:latin typeface="Arial" panose="020B0604020202020204" pitchFamily="34" charset="0"/>
                <a:cs typeface="Arial" panose="020B0604020202020204" pitchFamily="34" charset="0"/>
              </a:defRPr>
            </a:lvl1pPr>
          </a:lstStyle>
          <a:p>
            <a:endParaRPr lang="en-US"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37"/>
          <a:srcRect/>
          <a:stretch/>
        </p:blipFill>
        <p:spPr>
          <a:xfrm>
            <a:off x="10356783" y="6292132"/>
            <a:ext cx="1170655" cy="468951"/>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621193" y="6333670"/>
            <a:ext cx="395755" cy="385876"/>
          </a:xfrm>
          <a:prstGeom prst="ellipse">
            <a:avLst/>
          </a:prstGeom>
          <a:solidFill>
            <a:srgbClr val="661522"/>
          </a:solidFill>
        </p:spPr>
        <p:txBody>
          <a:bodyPr lIns="0" tIns="0" rIns="0" bIns="0" anchor="ctr"/>
          <a:lstStyle>
            <a:lvl1pPr algn="ctr">
              <a:defRPr lang="en-ZA" sz="1800" b="1" smtClean="0">
                <a:solidFill>
                  <a:schemeClr val="bg1"/>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84" r:id="rId3"/>
    <p:sldLayoutId id="2147483679" r:id="rId4"/>
    <p:sldLayoutId id="2147483680" r:id="rId5"/>
    <p:sldLayoutId id="2147483700" r:id="rId6"/>
    <p:sldLayoutId id="2147483695" r:id="rId7"/>
    <p:sldLayoutId id="2147483693" r:id="rId8"/>
    <p:sldLayoutId id="2147483690" r:id="rId9"/>
    <p:sldLayoutId id="2147483699" r:id="rId10"/>
    <p:sldLayoutId id="2147483681" r:id="rId11"/>
    <p:sldLayoutId id="2147483694" r:id="rId12"/>
    <p:sldLayoutId id="2147483696" r:id="rId13"/>
    <p:sldLayoutId id="2147483701" r:id="rId14"/>
    <p:sldLayoutId id="2147483691" r:id="rId15"/>
    <p:sldLayoutId id="2147483654" r:id="rId16"/>
    <p:sldLayoutId id="2147483685" r:id="rId17"/>
    <p:sldLayoutId id="2147483663" r:id="rId18"/>
    <p:sldLayoutId id="2147483667" r:id="rId19"/>
    <p:sldLayoutId id="2147483665" r:id="rId20"/>
    <p:sldLayoutId id="2147483669" r:id="rId21"/>
    <p:sldLayoutId id="2147483673" r:id="rId22"/>
    <p:sldLayoutId id="2147483668" r:id="rId23"/>
    <p:sldLayoutId id="2147483686" r:id="rId24"/>
    <p:sldLayoutId id="2147483653" r:id="rId25"/>
    <p:sldLayoutId id="2147483687" r:id="rId26"/>
    <p:sldLayoutId id="2147483702" r:id="rId27"/>
    <p:sldLayoutId id="2147483677" r:id="rId28"/>
    <p:sldLayoutId id="2147483672" r:id="rId29"/>
    <p:sldLayoutId id="2147483688" r:id="rId30"/>
    <p:sldLayoutId id="2147483682" r:id="rId31"/>
    <p:sldLayoutId id="2147483683" r:id="rId32"/>
    <p:sldLayoutId id="2147483697" r:id="rId33"/>
    <p:sldLayoutId id="2147483689" r:id="rId34"/>
    <p:sldLayoutId id="2147483698" r:id="rId35"/>
  </p:sldLayoutIdLst>
  <p:hf hdr="0" ftr="0" dt="0"/>
  <p:txStyles>
    <p:titleStyle>
      <a:lvl1pPr algn="l" defTabSz="914400" rtl="0" eaLnBrk="1" latinLnBrk="0" hangingPunct="1">
        <a:lnSpc>
          <a:spcPct val="90000"/>
        </a:lnSpc>
        <a:spcBef>
          <a:spcPct val="0"/>
        </a:spcBef>
        <a:buNone/>
        <a:defRPr lang="en-ZA" sz="4400" b="1" kern="1200" spc="-150" dirty="0">
          <a:solidFill>
            <a:srgbClr val="661522"/>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542925" indent="-276225" algn="l" defTabSz="914400" rtl="0" eaLnBrk="1" latinLnBrk="0" hangingPunct="1">
        <a:lnSpc>
          <a:spcPct val="90000"/>
        </a:lnSpc>
        <a:spcBef>
          <a:spcPts val="500"/>
        </a:spcBef>
        <a:buFont typeface="Wingdings" panose="05000000000000000000" pitchFamily="2" charset="2"/>
        <a:buChar char="§"/>
        <a:defRPr sz="2400" kern="1200">
          <a:solidFill>
            <a:schemeClr val="tx1">
              <a:lumMod val="90000"/>
              <a:lumOff val="10000"/>
            </a:schemeClr>
          </a:solidFill>
          <a:latin typeface="Arial" panose="020B0604020202020204" pitchFamily="34" charset="0"/>
          <a:ea typeface="+mn-ea"/>
          <a:cs typeface="Arial" panose="020B0604020202020204" pitchFamily="34" charset="0"/>
        </a:defRPr>
      </a:lvl2pPr>
      <a:lvl3pPr marL="809625" indent="-266700" algn="l" defTabSz="914400" rtl="0" eaLnBrk="1" latinLnBrk="0" hangingPunct="1">
        <a:lnSpc>
          <a:spcPct val="90000"/>
        </a:lnSpc>
        <a:spcBef>
          <a:spcPts val="500"/>
        </a:spcBef>
        <a:buFont typeface="Wingdings" panose="05000000000000000000" pitchFamily="2" charset="2"/>
        <a:buChar char="§"/>
        <a:defRPr sz="2000" kern="1200">
          <a:solidFill>
            <a:schemeClr val="tx1">
              <a:lumMod val="90000"/>
              <a:lumOff val="10000"/>
            </a:schemeClr>
          </a:solidFill>
          <a:latin typeface="Arial" panose="020B0604020202020204" pitchFamily="34" charset="0"/>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www.oib-tac.org/" TargetMode="External"/><Relationship Id="rId5" Type="http://schemas.openxmlformats.org/officeDocument/2006/relationships/hyperlink" Target="https://www.ntac.blind.msstate.edu/"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3E24-AFB1-C3FB-0898-480125E3976D}"/>
              </a:ext>
            </a:extLst>
          </p:cNvPr>
          <p:cNvSpPr>
            <a:spLocks noGrp="1"/>
          </p:cNvSpPr>
          <p:nvPr>
            <p:ph type="ctrTitle"/>
          </p:nvPr>
        </p:nvSpPr>
        <p:spPr>
          <a:xfrm>
            <a:off x="877758" y="786493"/>
            <a:ext cx="10264860" cy="2838450"/>
          </a:xfrm>
        </p:spPr>
        <p:txBody>
          <a:bodyPr/>
          <a:lstStyle/>
          <a:p>
            <a:pPr algn="ctr">
              <a:lnSpc>
                <a:spcPts val="6000"/>
              </a:lnSpc>
            </a:pPr>
            <a:r>
              <a:rPr lang="en-US" sz="6000" cap="small" dirty="0"/>
              <a:t>The National Research &amp; Training Center on </a:t>
            </a:r>
            <a:br>
              <a:rPr lang="en-US" sz="6000" cap="small" dirty="0"/>
            </a:br>
            <a:r>
              <a:rPr lang="en-US" sz="6000" cap="small" dirty="0"/>
              <a:t>Blindness &amp; Low Vision</a:t>
            </a:r>
          </a:p>
        </p:txBody>
      </p:sp>
      <p:sp>
        <p:nvSpPr>
          <p:cNvPr id="3" name="Subtitle 2">
            <a:extLst>
              <a:ext uri="{FF2B5EF4-FFF2-40B4-BE49-F238E27FC236}">
                <a16:creationId xmlns:a16="http://schemas.microsoft.com/office/drawing/2014/main" id="{3BDC283D-6BD3-8F48-F503-F76EE0A74450}"/>
              </a:ext>
            </a:extLst>
          </p:cNvPr>
          <p:cNvSpPr>
            <a:spLocks noGrp="1"/>
          </p:cNvSpPr>
          <p:nvPr>
            <p:ph type="subTitle" idx="1"/>
          </p:nvPr>
        </p:nvSpPr>
        <p:spPr>
          <a:xfrm>
            <a:off x="217448" y="5534418"/>
            <a:ext cx="6836761" cy="537089"/>
          </a:xfrm>
        </p:spPr>
        <p:txBody>
          <a:bodyPr/>
          <a:lstStyle/>
          <a:p>
            <a:pPr algn="ctr"/>
            <a:r>
              <a:rPr lang="en-US" sz="3200" cap="small" dirty="0"/>
              <a:t>Michele McDonnall</a:t>
            </a:r>
          </a:p>
        </p:txBody>
      </p:sp>
    </p:spTree>
    <p:extLst>
      <p:ext uri="{BB962C8B-B14F-4D97-AF65-F5344CB8AC3E}">
        <p14:creationId xmlns:p14="http://schemas.microsoft.com/office/powerpoint/2010/main" val="234414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F3EA-6CA1-272E-7BDD-DC1CFBA3C3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61EDF3-2397-48B8-93EF-D777F707D2B2}"/>
              </a:ext>
            </a:extLst>
          </p:cNvPr>
          <p:cNvSpPr>
            <a:spLocks noGrp="1"/>
          </p:cNvSpPr>
          <p:nvPr>
            <p:ph type="title"/>
          </p:nvPr>
        </p:nvSpPr>
        <p:spPr>
          <a:xfrm>
            <a:off x="430800" y="247145"/>
            <a:ext cx="11329200" cy="432000"/>
          </a:xfrm>
        </p:spPr>
        <p:txBody>
          <a:bodyPr anchor="ctr">
            <a:noAutofit/>
          </a:bodyPr>
          <a:lstStyle/>
          <a:p>
            <a:r>
              <a:rPr lang="en-US" sz="4400" dirty="0"/>
              <a:t>Technical Assistance Websites</a:t>
            </a:r>
          </a:p>
        </p:txBody>
      </p:sp>
      <p:sp>
        <p:nvSpPr>
          <p:cNvPr id="2" name="Slide Number Placeholder 1">
            <a:extLst>
              <a:ext uri="{FF2B5EF4-FFF2-40B4-BE49-F238E27FC236}">
                <a16:creationId xmlns:a16="http://schemas.microsoft.com/office/drawing/2014/main" id="{824D52C3-7153-1615-899C-534FE0549F58}"/>
              </a:ext>
            </a:extLst>
          </p:cNvPr>
          <p:cNvSpPr>
            <a:spLocks noGrp="1"/>
          </p:cNvSpPr>
          <p:nvPr>
            <p:ph type="sldNum" sz="quarter" idx="15"/>
          </p:nvPr>
        </p:nvSpPr>
        <p:spPr>
          <a:xfrm>
            <a:off x="11621193" y="6333670"/>
            <a:ext cx="395755" cy="385876"/>
          </a:xfrm>
        </p:spPr>
        <p:txBody>
          <a:bodyPr anchor="ctr">
            <a:normAutofit/>
          </a:bodyPr>
          <a:lstStyle/>
          <a:p>
            <a:pPr>
              <a:lnSpc>
                <a:spcPct val="90000"/>
              </a:lnSpc>
              <a:spcAft>
                <a:spcPts val="600"/>
              </a:spcAft>
            </a:pPr>
            <a:fld id="{B67B645E-C5E5-4727-B977-D372A0AA71D9}" type="slidenum">
              <a:rPr lang="en-US" noProof="0" smtClean="0"/>
              <a:pPr>
                <a:lnSpc>
                  <a:spcPct val="90000"/>
                </a:lnSpc>
                <a:spcAft>
                  <a:spcPts val="600"/>
                </a:spcAft>
              </a:pPr>
              <a:t>10</a:t>
            </a:fld>
            <a:endParaRPr lang="en-US" noProof="0"/>
          </a:p>
        </p:txBody>
      </p:sp>
      <p:pic>
        <p:nvPicPr>
          <p:cNvPr id="21" name="Picture Placeholder 20" descr="screenshot of the homepage of the NTAC-BLV website">
            <a:extLst>
              <a:ext uri="{FF2B5EF4-FFF2-40B4-BE49-F238E27FC236}">
                <a16:creationId xmlns:a16="http://schemas.microsoft.com/office/drawing/2014/main" id="{4D510483-C314-1705-9E72-2BAB4D98E972}"/>
              </a:ext>
            </a:extLst>
          </p:cNvPr>
          <p:cNvPicPr>
            <a:picLocks noGrp="1" noChangeAspect="1"/>
          </p:cNvPicPr>
          <p:nvPr>
            <p:ph type="pic" idx="13"/>
          </p:nvPr>
        </p:nvPicPr>
        <p:blipFill>
          <a:blip r:embed="rId3"/>
          <a:srcRect l="203" r="203"/>
          <a:stretch/>
        </p:blipFill>
        <p:spPr>
          <a:xfrm>
            <a:off x="534197" y="1371600"/>
            <a:ext cx="5508000" cy="4819650"/>
          </a:xfrm>
          <a:ln>
            <a:solidFill>
              <a:schemeClr val="bg1"/>
            </a:solidFill>
          </a:ln>
        </p:spPr>
      </p:pic>
      <p:pic>
        <p:nvPicPr>
          <p:cNvPr id="14" name="Content Placeholder 13">
            <a:extLst>
              <a:ext uri="{FF2B5EF4-FFF2-40B4-BE49-F238E27FC236}">
                <a16:creationId xmlns:a16="http://schemas.microsoft.com/office/drawing/2014/main" id="{E34E1E2E-A3EC-26D2-3FA4-AFD49C720090}"/>
              </a:ext>
            </a:extLst>
          </p:cNvPr>
          <p:cNvPicPr>
            <a:picLocks noGrp="1" noChangeAspect="1"/>
          </p:cNvPicPr>
          <p:nvPr>
            <p:ph idx="1"/>
          </p:nvPr>
        </p:nvPicPr>
        <p:blipFill>
          <a:blip r:embed="rId4"/>
          <a:stretch>
            <a:fillRect/>
          </a:stretch>
        </p:blipFill>
        <p:spPr>
          <a:xfrm>
            <a:off x="6421347" y="1371600"/>
            <a:ext cx="5172257" cy="4819650"/>
          </a:xfrm>
          <a:ln>
            <a:solidFill>
              <a:schemeClr val="accent6">
                <a:lumMod val="60000"/>
                <a:lumOff val="40000"/>
              </a:schemeClr>
            </a:solidFill>
          </a:ln>
        </p:spPr>
      </p:pic>
      <p:sp>
        <p:nvSpPr>
          <p:cNvPr id="4" name="TextBox 3">
            <a:extLst>
              <a:ext uri="{FF2B5EF4-FFF2-40B4-BE49-F238E27FC236}">
                <a16:creationId xmlns:a16="http://schemas.microsoft.com/office/drawing/2014/main" id="{19486A8C-52B6-C7D8-62FE-13FD40F0F1C3}"/>
              </a:ext>
            </a:extLst>
          </p:cNvPr>
          <p:cNvSpPr txBox="1"/>
          <p:nvPr/>
        </p:nvSpPr>
        <p:spPr>
          <a:xfrm>
            <a:off x="534196" y="840706"/>
            <a:ext cx="11059407" cy="400110"/>
          </a:xfrm>
          <a:prstGeom prst="rect">
            <a:avLst/>
          </a:prstGeom>
          <a:noFill/>
        </p:spPr>
        <p:txBody>
          <a:bodyPr wrap="square" rtlCol="0">
            <a:spAutoFit/>
          </a:bodyPr>
          <a:lstStyle/>
          <a:p>
            <a:r>
              <a:rPr lang="en-US" sz="2000" dirty="0">
                <a:solidFill>
                  <a:schemeClr val="bg1"/>
                </a:solidFill>
                <a:hlinkClick r:id="rId5"/>
              </a:rPr>
              <a:t>ntac.blind.msstate.edu</a:t>
            </a:r>
            <a:r>
              <a:rPr lang="en-US" sz="2000" dirty="0">
                <a:solidFill>
                  <a:schemeClr val="bg1"/>
                </a:solidFill>
              </a:rPr>
              <a:t>				     </a:t>
            </a:r>
            <a:r>
              <a:rPr lang="en-US" sz="2000" dirty="0">
                <a:solidFill>
                  <a:schemeClr val="bg1"/>
                </a:solidFill>
                <a:hlinkClick r:id="rId6"/>
              </a:rPr>
              <a:t>oib-tac.org </a:t>
            </a:r>
            <a:endParaRPr lang="en-US" sz="2000" dirty="0">
              <a:solidFill>
                <a:schemeClr val="bg1"/>
              </a:solidFill>
            </a:endParaRPr>
          </a:p>
        </p:txBody>
      </p:sp>
    </p:spTree>
    <p:extLst>
      <p:ext uri="{BB962C8B-B14F-4D97-AF65-F5344CB8AC3E}">
        <p14:creationId xmlns:p14="http://schemas.microsoft.com/office/powerpoint/2010/main" val="119356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8">
            <a:extLst>
              <a:ext uri="{FF2B5EF4-FFF2-40B4-BE49-F238E27FC236}">
                <a16:creationId xmlns:a16="http://schemas.microsoft.com/office/drawing/2014/main" id="{82A7579E-9345-CF59-77A6-4CFCEB0FBB19}"/>
              </a:ext>
            </a:extLst>
          </p:cNvPr>
          <p:cNvSpPr>
            <a:spLocks noGrp="1"/>
          </p:cNvSpPr>
          <p:nvPr>
            <p:ph type="body" sz="quarter" idx="35"/>
          </p:nvPr>
        </p:nvSpPr>
        <p:spPr>
          <a:xfrm>
            <a:off x="5296548" y="3262979"/>
            <a:ext cx="1620000" cy="360000"/>
          </a:xfrm>
        </p:spPr>
        <p:txBody>
          <a:bodyPr/>
          <a:lstStyle/>
          <a:p>
            <a:r>
              <a:rPr lang="en-US" dirty="0">
                <a:solidFill>
                  <a:schemeClr val="bg1"/>
                </a:solidFill>
              </a:rPr>
              <a:t>Innovation</a:t>
            </a:r>
          </a:p>
        </p:txBody>
      </p:sp>
      <p:pic>
        <p:nvPicPr>
          <p:cNvPr id="28" name="Picture 5" descr="A black background with white text&#10;&#10;Description automatically generated">
            <a:extLst>
              <a:ext uri="{FF2B5EF4-FFF2-40B4-BE49-F238E27FC236}">
                <a16:creationId xmlns:a16="http://schemas.microsoft.com/office/drawing/2014/main" id="{A0768E78-F5AD-E922-D56D-F440CBF3A071}"/>
              </a:ext>
            </a:extLst>
          </p:cNvPr>
          <p:cNvPicPr>
            <a:picLocks noChangeAspect="1"/>
          </p:cNvPicPr>
          <p:nvPr/>
        </p:nvPicPr>
        <p:blipFill>
          <a:blip r:embed="rId3"/>
          <a:stretch>
            <a:fillRect/>
          </a:stretch>
        </p:blipFill>
        <p:spPr>
          <a:xfrm>
            <a:off x="1494358" y="2719813"/>
            <a:ext cx="621792" cy="621792"/>
          </a:xfrm>
          <a:prstGeom prst="rect">
            <a:avLst/>
          </a:prstGeom>
          <a:noFill/>
          <a:ln w="95250" cap="sq">
            <a:noFill/>
          </a:ln>
        </p:spPr>
      </p:pic>
      <p:sp>
        <p:nvSpPr>
          <p:cNvPr id="30" name="Text Placeholder 3">
            <a:extLst>
              <a:ext uri="{FF2B5EF4-FFF2-40B4-BE49-F238E27FC236}">
                <a16:creationId xmlns:a16="http://schemas.microsoft.com/office/drawing/2014/main" id="{6A2E539B-27C0-61E1-551C-AB68D749FED9}"/>
              </a:ext>
            </a:extLst>
          </p:cNvPr>
          <p:cNvSpPr>
            <a:spLocks noGrp="1"/>
          </p:cNvSpPr>
          <p:nvPr>
            <p:ph type="body" sz="quarter" idx="17"/>
          </p:nvPr>
        </p:nvSpPr>
        <p:spPr>
          <a:xfrm>
            <a:off x="2638852" y="2893074"/>
            <a:ext cx="1620000" cy="360000"/>
          </a:xfrm>
        </p:spPr>
        <p:txBody>
          <a:bodyPr/>
          <a:lstStyle/>
          <a:p>
            <a:r>
              <a:rPr lang="en-US" sz="2800" b="1" dirty="0">
                <a:solidFill>
                  <a:schemeClr val="bg1"/>
                </a:solidFill>
              </a:rPr>
              <a:t>Training</a:t>
            </a:r>
          </a:p>
        </p:txBody>
      </p:sp>
      <p:sp>
        <p:nvSpPr>
          <p:cNvPr id="32" name="Text Placeholder 4">
            <a:extLst>
              <a:ext uri="{FF2B5EF4-FFF2-40B4-BE49-F238E27FC236}">
                <a16:creationId xmlns:a16="http://schemas.microsoft.com/office/drawing/2014/main" id="{E4002866-02FC-981B-59E2-759FE4F8A789}"/>
              </a:ext>
            </a:extLst>
          </p:cNvPr>
          <p:cNvSpPr>
            <a:spLocks noGrp="1"/>
          </p:cNvSpPr>
          <p:nvPr>
            <p:ph type="body" sz="quarter" idx="18"/>
          </p:nvPr>
        </p:nvSpPr>
        <p:spPr>
          <a:xfrm>
            <a:off x="2638852" y="3272968"/>
            <a:ext cx="1620000" cy="360000"/>
          </a:xfrm>
        </p:spPr>
        <p:txBody>
          <a:bodyPr/>
          <a:lstStyle/>
          <a:p>
            <a:r>
              <a:rPr lang="en-US" sz="1800" dirty="0">
                <a:solidFill>
                  <a:schemeClr val="bg1"/>
                </a:solidFill>
              </a:rPr>
              <a:t>Knowledge</a:t>
            </a:r>
          </a:p>
        </p:txBody>
      </p:sp>
      <p:sp>
        <p:nvSpPr>
          <p:cNvPr id="36" name="Text Placeholder 6">
            <a:extLst>
              <a:ext uri="{FF2B5EF4-FFF2-40B4-BE49-F238E27FC236}">
                <a16:creationId xmlns:a16="http://schemas.microsoft.com/office/drawing/2014/main" id="{4549E178-9473-1AD3-3269-870FC88F4D6C}"/>
              </a:ext>
            </a:extLst>
          </p:cNvPr>
          <p:cNvSpPr>
            <a:spLocks noGrp="1"/>
          </p:cNvSpPr>
          <p:nvPr>
            <p:ph type="body" sz="quarter" idx="33"/>
          </p:nvPr>
        </p:nvSpPr>
        <p:spPr>
          <a:xfrm>
            <a:off x="7932145" y="2655167"/>
            <a:ext cx="1620000" cy="621791"/>
          </a:xfrm>
        </p:spPr>
        <p:txBody>
          <a:bodyPr/>
          <a:lstStyle/>
          <a:p>
            <a:r>
              <a:rPr lang="en-US" sz="2400" b="1" dirty="0">
                <a:solidFill>
                  <a:schemeClr val="bg1"/>
                </a:solidFill>
              </a:rPr>
              <a:t>Technical Assistance</a:t>
            </a:r>
          </a:p>
        </p:txBody>
      </p:sp>
      <p:sp>
        <p:nvSpPr>
          <p:cNvPr id="40" name="Text Placeholder 9">
            <a:extLst>
              <a:ext uri="{FF2B5EF4-FFF2-40B4-BE49-F238E27FC236}">
                <a16:creationId xmlns:a16="http://schemas.microsoft.com/office/drawing/2014/main" id="{751B7D7E-7E80-A9A5-4468-24379A475604}"/>
              </a:ext>
            </a:extLst>
          </p:cNvPr>
          <p:cNvSpPr>
            <a:spLocks noGrp="1"/>
          </p:cNvSpPr>
          <p:nvPr>
            <p:ph type="body" sz="quarter" idx="35"/>
          </p:nvPr>
        </p:nvSpPr>
        <p:spPr>
          <a:xfrm>
            <a:off x="5344470" y="2862691"/>
            <a:ext cx="1620000" cy="360000"/>
          </a:xfrm>
        </p:spPr>
        <p:txBody>
          <a:bodyPr/>
          <a:lstStyle/>
          <a:p>
            <a:r>
              <a:rPr lang="en-US" sz="2800" b="1" dirty="0">
                <a:solidFill>
                  <a:schemeClr val="bg1"/>
                </a:solidFill>
              </a:rPr>
              <a:t>Research</a:t>
            </a:r>
          </a:p>
        </p:txBody>
      </p:sp>
      <p:pic>
        <p:nvPicPr>
          <p:cNvPr id="8" name="Picture 5" descr="A black background with white text&#10;&#10;Description automatically generated">
            <a:extLst>
              <a:ext uri="{FF2B5EF4-FFF2-40B4-BE49-F238E27FC236}">
                <a16:creationId xmlns:a16="http://schemas.microsoft.com/office/drawing/2014/main" id="{A0768E78-F5AD-E922-D56D-F440CBF3A071}"/>
              </a:ext>
            </a:extLst>
          </p:cNvPr>
          <p:cNvPicPr>
            <a:picLocks noChangeAspect="1"/>
          </p:cNvPicPr>
          <p:nvPr/>
        </p:nvPicPr>
        <p:blipFill>
          <a:blip r:embed="rId3"/>
          <a:stretch>
            <a:fillRect/>
          </a:stretch>
        </p:blipFill>
        <p:spPr>
          <a:xfrm>
            <a:off x="2782861" y="4243333"/>
            <a:ext cx="720000" cy="720000"/>
          </a:xfrm>
          <a:prstGeom prst="rect">
            <a:avLst/>
          </a:prstGeom>
          <a:noFill/>
        </p:spPr>
      </p:pic>
      <p:sp>
        <p:nvSpPr>
          <p:cNvPr id="23" name="Text Placeholder 9">
            <a:extLst>
              <a:ext uri="{FF2B5EF4-FFF2-40B4-BE49-F238E27FC236}">
                <a16:creationId xmlns:a16="http://schemas.microsoft.com/office/drawing/2014/main" id="{A4A4DF89-4BF9-8A99-C669-AFE35461C93E}"/>
              </a:ext>
            </a:extLst>
          </p:cNvPr>
          <p:cNvSpPr>
            <a:spLocks noGrp="1"/>
          </p:cNvSpPr>
          <p:nvPr>
            <p:ph type="body" sz="quarter" idx="34"/>
          </p:nvPr>
        </p:nvSpPr>
        <p:spPr>
          <a:xfrm>
            <a:off x="7954244" y="3341605"/>
            <a:ext cx="1526186" cy="385448"/>
          </a:xfrm>
        </p:spPr>
        <p:txBody>
          <a:bodyPr/>
          <a:lstStyle/>
          <a:p>
            <a:r>
              <a:rPr lang="en-US" sz="1800" dirty="0">
                <a:solidFill>
                  <a:schemeClr val="bg1"/>
                </a:solidFill>
              </a:rPr>
              <a:t>Support</a:t>
            </a:r>
          </a:p>
        </p:txBody>
      </p:sp>
      <p:sp>
        <p:nvSpPr>
          <p:cNvPr id="3" name="Title 2">
            <a:extLst>
              <a:ext uri="{FF2B5EF4-FFF2-40B4-BE49-F238E27FC236}">
                <a16:creationId xmlns:a16="http://schemas.microsoft.com/office/drawing/2014/main" id="{60DD1F99-E7C5-E8CF-77DE-0231F6ED7D15}"/>
              </a:ext>
            </a:extLst>
          </p:cNvPr>
          <p:cNvSpPr>
            <a:spLocks noGrp="1"/>
          </p:cNvSpPr>
          <p:nvPr>
            <p:ph type="title"/>
          </p:nvPr>
        </p:nvSpPr>
        <p:spPr>
          <a:xfrm>
            <a:off x="432000" y="319177"/>
            <a:ext cx="11329200" cy="544823"/>
          </a:xfrm>
        </p:spPr>
        <p:txBody>
          <a:bodyPr anchor="ctr">
            <a:noAutofit/>
          </a:bodyPr>
          <a:lstStyle/>
          <a:p>
            <a:r>
              <a:rPr lang="en-US" sz="4400" dirty="0"/>
              <a:t>NRTC Mission and Key Activities</a:t>
            </a:r>
          </a:p>
        </p:txBody>
      </p:sp>
      <p:sp>
        <p:nvSpPr>
          <p:cNvPr id="2" name="Slide Number Placeholder 1">
            <a:extLst>
              <a:ext uri="{FF2B5EF4-FFF2-40B4-BE49-F238E27FC236}">
                <a16:creationId xmlns:a16="http://schemas.microsoft.com/office/drawing/2014/main" id="{DB3E9DF1-275E-B72D-BDBB-A76B4575019F}"/>
              </a:ext>
            </a:extLst>
          </p:cNvPr>
          <p:cNvSpPr>
            <a:spLocks noGrp="1"/>
          </p:cNvSpPr>
          <p:nvPr>
            <p:ph type="sldNum" sz="quarter" idx="51"/>
          </p:nvPr>
        </p:nvSpPr>
        <p:spPr>
          <a:xfrm>
            <a:off x="11621193" y="6333670"/>
            <a:ext cx="395755" cy="385876"/>
          </a:xfrm>
        </p:spPr>
        <p:txBody>
          <a:bodyPr anchor="ctr">
            <a:normAutofit/>
          </a:bodyPr>
          <a:lstStyle/>
          <a:p>
            <a:pPr>
              <a:lnSpc>
                <a:spcPct val="90000"/>
              </a:lnSpc>
              <a:spcAft>
                <a:spcPts val="600"/>
              </a:spcAft>
            </a:pPr>
            <a:fld id="{B67B645E-C5E5-4727-B977-D372A0AA71D9}" type="slidenum">
              <a:rPr lang="en-US" noProof="0" smtClean="0"/>
              <a:pPr>
                <a:lnSpc>
                  <a:spcPct val="90000"/>
                </a:lnSpc>
                <a:spcAft>
                  <a:spcPts val="600"/>
                </a:spcAft>
              </a:pPr>
              <a:t>2</a:t>
            </a:fld>
            <a:endParaRPr lang="en-US" noProof="0"/>
          </a:p>
        </p:txBody>
      </p:sp>
      <p:sp>
        <p:nvSpPr>
          <p:cNvPr id="25" name="Text Placeholder 12">
            <a:extLst>
              <a:ext uri="{FF2B5EF4-FFF2-40B4-BE49-F238E27FC236}">
                <a16:creationId xmlns:a16="http://schemas.microsoft.com/office/drawing/2014/main" id="{516565C3-011E-4F58-E772-BB6A39B9A374}"/>
              </a:ext>
            </a:extLst>
          </p:cNvPr>
          <p:cNvSpPr>
            <a:spLocks noGrp="1"/>
          </p:cNvSpPr>
          <p:nvPr>
            <p:ph type="body" sz="quarter" idx="13"/>
          </p:nvPr>
        </p:nvSpPr>
        <p:spPr>
          <a:xfrm>
            <a:off x="431400" y="4812308"/>
            <a:ext cx="11329200" cy="1209650"/>
          </a:xfrm>
        </p:spPr>
        <p:txBody>
          <a:bodyPr/>
          <a:lstStyle/>
          <a:p>
            <a:r>
              <a:rPr lang="en-US" sz="2800" dirty="0"/>
              <a:t>Enhance </a:t>
            </a:r>
            <a:r>
              <a:rPr lang="en-US" sz="2800" b="1" dirty="0"/>
              <a:t>employment</a:t>
            </a:r>
            <a:r>
              <a:rPr lang="en-US" sz="2800" dirty="0"/>
              <a:t> and </a:t>
            </a:r>
            <a:r>
              <a:rPr lang="en-US" sz="2800" b="1" dirty="0"/>
              <a:t>independent living outcomes </a:t>
            </a:r>
            <a:r>
              <a:rPr lang="en-US" sz="2800" dirty="0"/>
              <a:t>for individuals who are blind or have low vision through research, training, education, and dissemination </a:t>
            </a:r>
          </a:p>
          <a:p>
            <a:endParaRPr lang="en-US" dirty="0"/>
          </a:p>
        </p:txBody>
      </p:sp>
      <p:sp>
        <p:nvSpPr>
          <p:cNvPr id="10" name="Arrow: Left 9" descr="arrow pointing from &quot;research&quot; to &quot;training&quot;">
            <a:extLst>
              <a:ext uri="{FF2B5EF4-FFF2-40B4-BE49-F238E27FC236}">
                <a16:creationId xmlns:a16="http://schemas.microsoft.com/office/drawing/2014/main" id="{1A74E20A-8A23-74C0-600F-F981D6966685}"/>
              </a:ext>
            </a:extLst>
          </p:cNvPr>
          <p:cNvSpPr/>
          <p:nvPr/>
        </p:nvSpPr>
        <p:spPr>
          <a:xfrm>
            <a:off x="4253486" y="2846075"/>
            <a:ext cx="978408" cy="484632"/>
          </a:xfrm>
          <a:prstGeom prst="leftArrow">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Arrow: Right 11" descr="arrow pointing from &quot;research&quot; to &quot;technical assistance&quot;">
            <a:extLst>
              <a:ext uri="{FF2B5EF4-FFF2-40B4-BE49-F238E27FC236}">
                <a16:creationId xmlns:a16="http://schemas.microsoft.com/office/drawing/2014/main" id="{D337DD4C-BD82-5F84-0AC3-2C67BEC96F95}"/>
              </a:ext>
            </a:extLst>
          </p:cNvPr>
          <p:cNvSpPr/>
          <p:nvPr/>
        </p:nvSpPr>
        <p:spPr>
          <a:xfrm>
            <a:off x="6981202" y="2846075"/>
            <a:ext cx="950943" cy="484632"/>
          </a:xfrm>
          <a:prstGeom prst="rightArrow">
            <a:avLst/>
          </a:prstGeom>
          <a:gradFill flip="none" rotWithShape="1">
            <a:gsLst>
              <a:gs pos="18000">
                <a:schemeClr val="accent1">
                  <a:lumMod val="5000"/>
                  <a:lumOff val="95000"/>
                </a:schemeClr>
              </a:gs>
              <a:gs pos="100000">
                <a:schemeClr val="accent3">
                  <a:alpha val="71000"/>
                </a:schemeClr>
              </a:gs>
            </a:gsLst>
            <a:lin ang="0" scaled="1"/>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97669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7A86311-4967-5477-B365-6F9BBC71DE9F}"/>
              </a:ext>
            </a:extLst>
          </p:cNvPr>
          <p:cNvSpPr>
            <a:spLocks noGrp="1"/>
          </p:cNvSpPr>
          <p:nvPr>
            <p:ph type="sldNum" sz="quarter" idx="11"/>
          </p:nvPr>
        </p:nvSpPr>
        <p:spPr>
          <a:xfrm>
            <a:off x="11621193" y="6333670"/>
            <a:ext cx="395755" cy="385876"/>
          </a:xfrm>
        </p:spPr>
        <p:txBody>
          <a:bodyPr anchor="ctr">
            <a:normAutofit/>
          </a:bodyPr>
          <a:lstStyle/>
          <a:p>
            <a:pPr>
              <a:lnSpc>
                <a:spcPct val="90000"/>
              </a:lnSpc>
              <a:spcAft>
                <a:spcPts val="600"/>
              </a:spcAft>
            </a:pPr>
            <a:fld id="{B67B645E-C5E5-4727-B977-D372A0AA71D9}" type="slidenum">
              <a:rPr lang="en-US" noProof="0" smtClean="0"/>
              <a:pPr>
                <a:lnSpc>
                  <a:spcPct val="90000"/>
                </a:lnSpc>
                <a:spcAft>
                  <a:spcPts val="600"/>
                </a:spcAft>
              </a:pPr>
              <a:t>3</a:t>
            </a:fld>
            <a:endParaRPr lang="en-US" noProof="0"/>
          </a:p>
        </p:txBody>
      </p:sp>
      <p:sp>
        <p:nvSpPr>
          <p:cNvPr id="2" name="Title 1"/>
          <p:cNvSpPr>
            <a:spLocks noGrp="1"/>
          </p:cNvSpPr>
          <p:nvPr>
            <p:ph type="title"/>
          </p:nvPr>
        </p:nvSpPr>
        <p:spPr>
          <a:xfrm>
            <a:off x="432000" y="432000"/>
            <a:ext cx="11329200" cy="577580"/>
          </a:xfrm>
        </p:spPr>
        <p:txBody>
          <a:bodyPr anchor="ctr">
            <a:noAutofit/>
          </a:bodyPr>
          <a:lstStyle/>
          <a:p>
            <a:r>
              <a:rPr lang="en-US" dirty="0"/>
              <a:t>Unique Programs</a:t>
            </a:r>
          </a:p>
        </p:txBody>
      </p:sp>
      <p:graphicFrame>
        <p:nvGraphicFramePr>
          <p:cNvPr id="5" name="Content Placeholder 2">
            <a:extLst>
              <a:ext uri="{FF2B5EF4-FFF2-40B4-BE49-F238E27FC236}">
                <a16:creationId xmlns:a16="http://schemas.microsoft.com/office/drawing/2014/main" id="{C9B5030D-D528-B67F-EEDC-E6C115703B9F}"/>
              </a:ext>
            </a:extLst>
          </p:cNvPr>
          <p:cNvGraphicFramePr>
            <a:graphicFrameLocks noGrp="1"/>
          </p:cNvGraphicFramePr>
          <p:nvPr>
            <p:ph idx="1"/>
            <p:extLst>
              <p:ext uri="{D42A27DB-BD31-4B8C-83A1-F6EECF244321}">
                <p14:modId xmlns:p14="http://schemas.microsoft.com/office/powerpoint/2010/main" val="1474474710"/>
              </p:ext>
            </p:extLst>
          </p:nvPr>
        </p:nvGraphicFramePr>
        <p:xfrm>
          <a:off x="849086" y="1143000"/>
          <a:ext cx="10221685"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77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DE95-8128-6A8D-1774-6E03FA215986}"/>
              </a:ext>
            </a:extLst>
          </p:cNvPr>
          <p:cNvSpPr>
            <a:spLocks noGrp="1"/>
          </p:cNvSpPr>
          <p:nvPr>
            <p:ph type="title"/>
          </p:nvPr>
        </p:nvSpPr>
        <p:spPr>
          <a:xfrm>
            <a:off x="432000" y="330200"/>
            <a:ext cx="11329200" cy="533800"/>
          </a:xfrm>
        </p:spPr>
        <p:txBody>
          <a:bodyPr/>
          <a:lstStyle/>
          <a:p>
            <a:r>
              <a:rPr lang="en-US" sz="4400" dirty="0"/>
              <a:t>History</a:t>
            </a:r>
          </a:p>
        </p:txBody>
      </p:sp>
      <p:sp>
        <p:nvSpPr>
          <p:cNvPr id="3" name="Slide Number Placeholder 2">
            <a:extLst>
              <a:ext uri="{FF2B5EF4-FFF2-40B4-BE49-F238E27FC236}">
                <a16:creationId xmlns:a16="http://schemas.microsoft.com/office/drawing/2014/main" id="{F4446D9D-8B0F-376C-5510-159F7AE6D3C1}"/>
              </a:ext>
            </a:extLst>
          </p:cNvPr>
          <p:cNvSpPr>
            <a:spLocks noGrp="1"/>
          </p:cNvSpPr>
          <p:nvPr>
            <p:ph type="sldNum" sz="quarter" idx="11"/>
          </p:nvPr>
        </p:nvSpPr>
        <p:spPr/>
        <p:txBody>
          <a:bodyPr/>
          <a:lstStyle/>
          <a:p>
            <a:pPr algn="ctr"/>
            <a:fld id="{B67B645E-C5E5-4727-B977-D372A0AA71D9}" type="slidenum">
              <a:rPr lang="en-US" noProof="0" smtClean="0"/>
              <a:pPr algn="ctr"/>
              <a:t>4</a:t>
            </a:fld>
            <a:endParaRPr lang="en-US" noProof="0" dirty="0"/>
          </a:p>
        </p:txBody>
      </p:sp>
      <p:pic>
        <p:nvPicPr>
          <p:cNvPr id="5" name="Content Placeholder 4" descr="Diagram">
            <a:extLst>
              <a:ext uri="{FF2B5EF4-FFF2-40B4-BE49-F238E27FC236}">
                <a16:creationId xmlns:a16="http://schemas.microsoft.com/office/drawing/2014/main" id="{6379E265-08D1-EC5E-93BB-88D715CF77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7456" y="935210"/>
            <a:ext cx="9470666" cy="5327250"/>
          </a:xfrm>
          <a:prstGeom prst="rect">
            <a:avLst/>
          </a:prstGeom>
        </p:spPr>
      </p:pic>
    </p:spTree>
    <p:extLst>
      <p:ext uri="{BB962C8B-B14F-4D97-AF65-F5344CB8AC3E}">
        <p14:creationId xmlns:p14="http://schemas.microsoft.com/office/powerpoint/2010/main" val="346945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9111F-1A6C-B78B-4593-7422D27E9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CE19C-C999-2390-AEC0-BE76187CD789}"/>
              </a:ext>
            </a:extLst>
          </p:cNvPr>
          <p:cNvSpPr>
            <a:spLocks noGrp="1"/>
          </p:cNvSpPr>
          <p:nvPr>
            <p:ph type="title"/>
          </p:nvPr>
        </p:nvSpPr>
        <p:spPr>
          <a:xfrm>
            <a:off x="432000" y="330200"/>
            <a:ext cx="11329200" cy="533800"/>
          </a:xfrm>
        </p:spPr>
        <p:txBody>
          <a:bodyPr/>
          <a:lstStyle/>
          <a:p>
            <a:r>
              <a:rPr lang="en-US" sz="4400" dirty="0"/>
              <a:t>National Impact</a:t>
            </a:r>
          </a:p>
        </p:txBody>
      </p:sp>
      <p:sp>
        <p:nvSpPr>
          <p:cNvPr id="3" name="Slide Number Placeholder 2">
            <a:extLst>
              <a:ext uri="{FF2B5EF4-FFF2-40B4-BE49-F238E27FC236}">
                <a16:creationId xmlns:a16="http://schemas.microsoft.com/office/drawing/2014/main" id="{F2C48A46-5389-8E05-8F95-295368DD46FF}"/>
              </a:ext>
            </a:extLst>
          </p:cNvPr>
          <p:cNvSpPr>
            <a:spLocks noGrp="1"/>
          </p:cNvSpPr>
          <p:nvPr>
            <p:ph type="sldNum" sz="quarter" idx="11"/>
          </p:nvPr>
        </p:nvSpPr>
        <p:spPr/>
        <p:txBody>
          <a:bodyPr/>
          <a:lstStyle/>
          <a:p>
            <a:pPr algn="ctr"/>
            <a:fld id="{B67B645E-C5E5-4727-B977-D372A0AA71D9}" type="slidenum">
              <a:rPr lang="en-US" noProof="0" smtClean="0"/>
              <a:pPr algn="ctr"/>
              <a:t>5</a:t>
            </a:fld>
            <a:endParaRPr lang="en-US" noProof="0" dirty="0"/>
          </a:p>
        </p:txBody>
      </p:sp>
      <p:pic>
        <p:nvPicPr>
          <p:cNvPr id="5" name="Content Placeholder 4" descr="A picture containing map&#10;&#10;Description automatically generated">
            <a:extLst>
              <a:ext uri="{FF2B5EF4-FFF2-40B4-BE49-F238E27FC236}">
                <a16:creationId xmlns:a16="http://schemas.microsoft.com/office/drawing/2014/main" id="{AC28B78B-F54C-FF24-6E1E-1A55A21E43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813" y="983849"/>
            <a:ext cx="9398643" cy="5207402"/>
          </a:xfrm>
          <a:prstGeom prst="rect">
            <a:avLst/>
          </a:prstGeom>
        </p:spPr>
      </p:pic>
    </p:spTree>
    <p:extLst>
      <p:ext uri="{BB962C8B-B14F-4D97-AF65-F5344CB8AC3E}">
        <p14:creationId xmlns:p14="http://schemas.microsoft.com/office/powerpoint/2010/main" val="259002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958E125-CCC8-3385-33BA-3DE155EE9C0B}"/>
              </a:ext>
            </a:extLst>
          </p:cNvPr>
          <p:cNvSpPr txBox="1">
            <a:spLocks noGrp="1"/>
          </p:cNvSpPr>
          <p:nvPr>
            <p:ph type="title" idx="4294967295"/>
          </p:nvPr>
        </p:nvSpPr>
        <p:spPr>
          <a:xfrm>
            <a:off x="544513" y="277793"/>
            <a:ext cx="11102975" cy="41668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2667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2925"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Rehabilitation Research &amp; Training Center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on Employment of People </a:t>
            </a:r>
          </a:p>
          <a:p>
            <a:pPr marL="0" marR="0" lvl="0" indent="0" algn="ctr" defTabSz="914400" rtl="0" eaLnBrk="1" fontAlgn="auto" latinLnBrk="0" hangingPunct="1">
              <a:lnSpc>
                <a:spcPct val="90000"/>
              </a:lnSpc>
              <a:spcBef>
                <a:spcPts val="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who are Blind or Have Low Vision (B/LV) </a:t>
            </a:r>
          </a:p>
          <a:p>
            <a:pPr marL="64008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Serve as a </a:t>
            </a:r>
            <a:r>
              <a:rPr kumimoji="0" lang="en-US" sz="31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national resource center on employment </a:t>
            </a:r>
            <a: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people with B/LV</a:t>
            </a:r>
          </a:p>
          <a:p>
            <a:pPr marL="64008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Research – 7 projects</a:t>
            </a:r>
          </a:p>
          <a:p>
            <a:pPr marL="64008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Training – 8 projects </a:t>
            </a:r>
          </a:p>
          <a:p>
            <a:pPr marL="64008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Technical assistance – 7 projects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95635510-D5EC-3D01-86C2-9F62827BB7C7}"/>
              </a:ext>
            </a:extLst>
          </p:cNvPr>
          <p:cNvSpPr>
            <a:spLocks noGrp="1"/>
          </p:cNvSpPr>
          <p:nvPr>
            <p:ph type="sldNum" sz="quarter" idx="43"/>
          </p:nvPr>
        </p:nvSpPr>
        <p:spPr/>
        <p:txBody>
          <a:bodyPr/>
          <a:lstStyle/>
          <a:p>
            <a:fld id="{B67B645E-C5E5-4727-B977-D372A0AA71D9}" type="slidenum">
              <a:rPr lang="en-US" noProof="0" smtClean="0"/>
              <a:pPr/>
              <a:t>6</a:t>
            </a:fld>
            <a:endParaRPr lang="en-US" noProof="0" dirty="0"/>
          </a:p>
        </p:txBody>
      </p:sp>
    </p:spTree>
    <p:extLst>
      <p:ext uri="{BB962C8B-B14F-4D97-AF65-F5344CB8AC3E}">
        <p14:creationId xmlns:p14="http://schemas.microsoft.com/office/powerpoint/2010/main" val="115289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6A17-1A5C-2BEB-4007-42AC32186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4A560-D5A8-4B75-32BB-9C7E38F2BD85}"/>
              </a:ext>
            </a:extLst>
          </p:cNvPr>
          <p:cNvSpPr>
            <a:spLocks noGrp="1"/>
          </p:cNvSpPr>
          <p:nvPr>
            <p:ph type="title"/>
          </p:nvPr>
        </p:nvSpPr>
        <p:spPr>
          <a:xfrm>
            <a:off x="432000" y="330200"/>
            <a:ext cx="11329200" cy="533800"/>
          </a:xfrm>
        </p:spPr>
        <p:txBody>
          <a:bodyPr/>
          <a:lstStyle/>
          <a:p>
            <a:endParaRPr lang="en-US" sz="4400" dirty="0"/>
          </a:p>
        </p:txBody>
      </p:sp>
      <p:sp>
        <p:nvSpPr>
          <p:cNvPr id="3" name="Slide Number Placeholder 2">
            <a:extLst>
              <a:ext uri="{FF2B5EF4-FFF2-40B4-BE49-F238E27FC236}">
                <a16:creationId xmlns:a16="http://schemas.microsoft.com/office/drawing/2014/main" id="{E270DABD-E43D-0AEB-A5F5-810E7C9FED35}"/>
              </a:ext>
            </a:extLst>
          </p:cNvPr>
          <p:cNvSpPr>
            <a:spLocks noGrp="1"/>
          </p:cNvSpPr>
          <p:nvPr>
            <p:ph type="sldNum" sz="quarter" idx="11"/>
          </p:nvPr>
        </p:nvSpPr>
        <p:spPr/>
        <p:txBody>
          <a:bodyPr/>
          <a:lstStyle/>
          <a:p>
            <a:pPr algn="ctr"/>
            <a:fld id="{B67B645E-C5E5-4727-B977-D372A0AA71D9}" type="slidenum">
              <a:rPr lang="en-US" noProof="0" smtClean="0"/>
              <a:pPr algn="ctr"/>
              <a:t>7</a:t>
            </a:fld>
            <a:endParaRPr lang="en-US" noProof="0" dirty="0"/>
          </a:p>
        </p:txBody>
      </p:sp>
      <p:sp>
        <p:nvSpPr>
          <p:cNvPr id="4" name="Content Placeholder 3">
            <a:extLst>
              <a:ext uri="{FF2B5EF4-FFF2-40B4-BE49-F238E27FC236}">
                <a16:creationId xmlns:a16="http://schemas.microsoft.com/office/drawing/2014/main" id="{AABEE226-6B5B-486E-BCFF-FEB51D7BD534}"/>
              </a:ext>
            </a:extLst>
          </p:cNvPr>
          <p:cNvSpPr>
            <a:spLocks noGrp="1"/>
          </p:cNvSpPr>
          <p:nvPr>
            <p:ph idx="1"/>
          </p:nvPr>
        </p:nvSpPr>
        <p:spPr>
          <a:xfrm>
            <a:off x="432000" y="1938528"/>
            <a:ext cx="11329200" cy="4274493"/>
          </a:xfrm>
        </p:spPr>
        <p:txBody>
          <a:bodyPr/>
          <a:lstStyle/>
          <a:p>
            <a:pPr marL="0" indent="0">
              <a:spcBef>
                <a:spcPts val="0"/>
              </a:spcBef>
              <a:spcAft>
                <a:spcPts val="1200"/>
              </a:spcAft>
              <a:buNone/>
            </a:pPr>
            <a:r>
              <a:rPr lang="en-US" sz="3200" dirty="0">
                <a:solidFill>
                  <a:schemeClr val="accent3">
                    <a:lumMod val="75000"/>
                  </a:schemeClr>
                </a:solidFill>
              </a:rPr>
              <a:t>National center that provides training, technical assistance, &amp; support for state programs that provide services to older adults with vision loss</a:t>
            </a:r>
          </a:p>
          <a:p>
            <a:pPr lvl="1"/>
            <a:r>
              <a:rPr lang="en-US" sz="2800" dirty="0"/>
              <a:t>Every state has a federally-funded program</a:t>
            </a:r>
          </a:p>
          <a:p>
            <a:pPr lvl="1"/>
            <a:r>
              <a:rPr lang="en-US" sz="2800" dirty="0"/>
              <a:t>Serve people aged 55+</a:t>
            </a:r>
          </a:p>
          <a:p>
            <a:pPr lvl="1"/>
            <a:r>
              <a:rPr lang="en-US" sz="2800" dirty="0">
                <a:solidFill>
                  <a:schemeClr val="tx1">
                    <a:lumMod val="90000"/>
                    <a:lumOff val="10000"/>
                  </a:schemeClr>
                </a:solidFill>
              </a:rPr>
              <a:t>Programs provide services to help people maintain their independence</a:t>
            </a:r>
            <a:endParaRPr lang="en-US" sz="2800" dirty="0"/>
          </a:p>
          <a:p>
            <a:pPr lvl="1"/>
            <a:r>
              <a:rPr lang="en-US" sz="2800" dirty="0">
                <a:solidFill>
                  <a:schemeClr val="tx1">
                    <a:lumMod val="90000"/>
                    <a:lumOff val="10000"/>
                  </a:schemeClr>
                </a:solidFill>
              </a:rPr>
              <a:t>Our center provides support to professionals who staff the programs.</a:t>
            </a:r>
          </a:p>
        </p:txBody>
      </p:sp>
      <p:pic>
        <p:nvPicPr>
          <p:cNvPr id="15" name="Picture 14">
            <a:extLst>
              <a:ext uri="{FF2B5EF4-FFF2-40B4-BE49-F238E27FC236}">
                <a16:creationId xmlns:a16="http://schemas.microsoft.com/office/drawing/2014/main" id="{12F68B9C-F5B3-52A5-9028-5DBD52810014}"/>
              </a:ext>
            </a:extLst>
          </p:cNvPr>
          <p:cNvPicPr>
            <a:picLocks noChangeAspect="1"/>
          </p:cNvPicPr>
          <p:nvPr/>
        </p:nvPicPr>
        <p:blipFill>
          <a:blip r:embed="rId3"/>
          <a:stretch>
            <a:fillRect/>
          </a:stretch>
        </p:blipFill>
        <p:spPr>
          <a:xfrm>
            <a:off x="2622518" y="119743"/>
            <a:ext cx="6131338" cy="1696865"/>
          </a:xfrm>
          <a:prstGeom prst="rect">
            <a:avLst/>
          </a:prstGeom>
        </p:spPr>
      </p:pic>
    </p:spTree>
    <p:extLst>
      <p:ext uri="{BB962C8B-B14F-4D97-AF65-F5344CB8AC3E}">
        <p14:creationId xmlns:p14="http://schemas.microsoft.com/office/powerpoint/2010/main" val="407127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11329200" cy="432000"/>
          </a:xfrm>
        </p:spPr>
        <p:txBody>
          <a:bodyPr anchor="ctr">
            <a:noAutofit/>
          </a:bodyPr>
          <a:lstStyle/>
          <a:p>
            <a:r>
              <a:rPr lang="en-US" dirty="0"/>
              <a:t>Vision Specialist Program</a:t>
            </a:r>
          </a:p>
        </p:txBody>
      </p:sp>
      <p:sp>
        <p:nvSpPr>
          <p:cNvPr id="10" name="Slide Number Placeholder 2">
            <a:extLst>
              <a:ext uri="{FF2B5EF4-FFF2-40B4-BE49-F238E27FC236}">
                <a16:creationId xmlns:a16="http://schemas.microsoft.com/office/drawing/2014/main" id="{5D1028A1-1DE3-2737-3BB5-42A84DECF157}"/>
              </a:ext>
            </a:extLst>
          </p:cNvPr>
          <p:cNvSpPr>
            <a:spLocks noGrp="1"/>
          </p:cNvSpPr>
          <p:nvPr>
            <p:ph type="sldNum" sz="quarter" idx="11"/>
          </p:nvPr>
        </p:nvSpPr>
        <p:spPr>
          <a:xfrm>
            <a:off x="11621193" y="6333670"/>
            <a:ext cx="395755" cy="385876"/>
          </a:xfrm>
        </p:spPr>
        <p:txBody>
          <a:bodyPr/>
          <a:lstStyle/>
          <a:p>
            <a:pPr>
              <a:spcAft>
                <a:spcPts val="600"/>
              </a:spcAft>
            </a:pPr>
            <a:fld id="{B67B645E-C5E5-4727-B977-D372A0AA71D9}" type="slidenum">
              <a:rPr lang="en-US" smtClean="0"/>
              <a:pPr>
                <a:spcAft>
                  <a:spcPts val="600"/>
                </a:spcAft>
              </a:pPr>
              <a:t>8</a:t>
            </a:fld>
            <a:endParaRPr lang="en-US"/>
          </a:p>
        </p:txBody>
      </p:sp>
      <p:graphicFrame>
        <p:nvGraphicFramePr>
          <p:cNvPr id="5" name="Content Placeholder 2">
            <a:extLst>
              <a:ext uri="{FF2B5EF4-FFF2-40B4-BE49-F238E27FC236}">
                <a16:creationId xmlns:a16="http://schemas.microsoft.com/office/drawing/2014/main" id="{58D2A3D9-E266-C470-9D16-BBCF36A788E9}"/>
              </a:ext>
            </a:extLst>
          </p:cNvPr>
          <p:cNvGraphicFramePr>
            <a:graphicFrameLocks noGrp="1"/>
          </p:cNvGraphicFramePr>
          <p:nvPr>
            <p:ph idx="1"/>
            <p:extLst>
              <p:ext uri="{D42A27DB-BD31-4B8C-83A1-F6EECF244321}">
                <p14:modId xmlns:p14="http://schemas.microsoft.com/office/powerpoint/2010/main" val="139528874"/>
              </p:ext>
            </p:extLst>
          </p:nvPr>
        </p:nvGraphicFramePr>
        <p:xfrm>
          <a:off x="432000" y="1152000"/>
          <a:ext cx="11329200" cy="503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47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D0BB-EA28-83F7-0C69-1C29197C9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7852B-5D07-0923-B041-F5340C234AA7}"/>
              </a:ext>
            </a:extLst>
          </p:cNvPr>
          <p:cNvSpPr>
            <a:spLocks noGrp="1"/>
          </p:cNvSpPr>
          <p:nvPr>
            <p:ph type="title"/>
          </p:nvPr>
        </p:nvSpPr>
        <p:spPr/>
        <p:txBody>
          <a:bodyPr/>
          <a:lstStyle/>
          <a:p>
            <a:r>
              <a:rPr lang="en-US" dirty="0"/>
              <a:t>National Training &amp; Technical Assistance</a:t>
            </a:r>
          </a:p>
        </p:txBody>
      </p:sp>
      <p:sp>
        <p:nvSpPr>
          <p:cNvPr id="4" name="Slide Number Placeholder 3">
            <a:extLst>
              <a:ext uri="{FF2B5EF4-FFF2-40B4-BE49-F238E27FC236}">
                <a16:creationId xmlns:a16="http://schemas.microsoft.com/office/drawing/2014/main" id="{E26424FD-7357-6D38-4462-53C854CE1A80}"/>
              </a:ext>
            </a:extLst>
          </p:cNvPr>
          <p:cNvSpPr>
            <a:spLocks noGrp="1"/>
          </p:cNvSpPr>
          <p:nvPr>
            <p:ph type="sldNum" sz="quarter" idx="11"/>
          </p:nvPr>
        </p:nvSpPr>
        <p:spPr/>
        <p:txBody>
          <a:bodyPr/>
          <a:lstStyle/>
          <a:p>
            <a:fld id="{B67B645E-C5E5-4727-B977-D372A0AA71D9}" type="slidenum">
              <a:rPr lang="en-US" smtClean="0"/>
              <a:pPr/>
              <a:t>9</a:t>
            </a:fld>
            <a:endParaRPr lang="en-US" dirty="0"/>
          </a:p>
        </p:txBody>
      </p:sp>
      <p:pic>
        <p:nvPicPr>
          <p:cNvPr id="6" name="Content Placeholder 5" descr="Screenshot of NRTC's Canvas Catalog page">
            <a:extLst>
              <a:ext uri="{FF2B5EF4-FFF2-40B4-BE49-F238E27FC236}">
                <a16:creationId xmlns:a16="http://schemas.microsoft.com/office/drawing/2014/main" id="{45FEF080-470F-5CD0-5306-C518338673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9314" y="1152525"/>
            <a:ext cx="8958943" cy="5038725"/>
          </a:xfrm>
          <a:prstGeom prst="rect">
            <a:avLst/>
          </a:prstGeom>
        </p:spPr>
      </p:pic>
    </p:spTree>
    <p:extLst>
      <p:ext uri="{BB962C8B-B14F-4D97-AF65-F5344CB8AC3E}">
        <p14:creationId xmlns:p14="http://schemas.microsoft.com/office/powerpoint/2010/main" val="2969838738"/>
      </p:ext>
    </p:extLst>
  </p:cSld>
  <p:clrMapOvr>
    <a:masterClrMapping/>
  </p:clrMapOvr>
</p:sld>
</file>

<file path=ppt/theme/theme1.xml><?xml version="1.0" encoding="utf-8"?>
<a:theme xmlns:a="http://schemas.openxmlformats.org/drawingml/2006/main" name="Office Theme">
  <a:themeElements>
    <a:clrScheme name="Custom 13">
      <a:dk1>
        <a:srgbClr val="0C0C0C"/>
      </a:dk1>
      <a:lt1>
        <a:sysClr val="window" lastClr="FFFFFF"/>
      </a:lt1>
      <a:dk2>
        <a:srgbClr val="757070"/>
      </a:dk2>
      <a:lt2>
        <a:srgbClr val="E7E6E6"/>
      </a:lt2>
      <a:accent1>
        <a:srgbClr val="007FA3"/>
      </a:accent1>
      <a:accent2>
        <a:srgbClr val="642F6C"/>
      </a:accent2>
      <a:accent3>
        <a:srgbClr val="5D1725"/>
      </a:accent3>
      <a:accent4>
        <a:srgbClr val="A9431E"/>
      </a:accent4>
      <a:accent5>
        <a:srgbClr val="8F993E"/>
      </a:accent5>
      <a:accent6>
        <a:srgbClr val="666666"/>
      </a:accent6>
      <a:hlink>
        <a:srgbClr val="50A6E0"/>
      </a:hlink>
      <a:folHlink>
        <a:srgbClr val="731F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2.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tf66873322_win32</Template>
  <TotalTime>3024</TotalTime>
  <Words>676</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Calibri</vt:lpstr>
      <vt:lpstr>Tahoma</vt:lpstr>
      <vt:lpstr>Wingdings</vt:lpstr>
      <vt:lpstr>Office Theme</vt:lpstr>
      <vt:lpstr>The National Research &amp; Training Center on  Blindness &amp; Low Vision</vt:lpstr>
      <vt:lpstr>NRTC Mission and Key Activities</vt:lpstr>
      <vt:lpstr>Unique Programs</vt:lpstr>
      <vt:lpstr>History</vt:lpstr>
      <vt:lpstr>National Impact</vt:lpstr>
      <vt:lpstr>Rehabilitation Research &amp; Training Center  on Employment of People  who are Blind or Have Low Vision (B/LV)  Serve as a national resource center on employment for people with B/LV Research – 7 projects Training – 8 projects  Technical assistance – 7 projects </vt:lpstr>
      <vt:lpstr>PowerPoint Presentation</vt:lpstr>
      <vt:lpstr>Vision Specialist Program</vt:lpstr>
      <vt:lpstr>National Training &amp; Technical Assistance</vt:lpstr>
      <vt:lpstr>Technical Assistance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Sarah</dc:creator>
  <cp:lastModifiedBy>McDonnall, Michele</cp:lastModifiedBy>
  <cp:revision>52</cp:revision>
  <dcterms:created xsi:type="dcterms:W3CDTF">2022-11-22T20:03:57Z</dcterms:created>
  <dcterms:modified xsi:type="dcterms:W3CDTF">2024-04-15T14:53:26Z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