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11" r:id="rId5"/>
  </p:sldMasterIdLst>
  <p:notesMasterIdLst>
    <p:notesMasterId r:id="rId56"/>
  </p:notesMasterIdLst>
  <p:sldIdLst>
    <p:sldId id="440" r:id="rId6"/>
    <p:sldId id="491" r:id="rId7"/>
    <p:sldId id="352" r:id="rId8"/>
    <p:sldId id="294" r:id="rId9"/>
    <p:sldId id="263" r:id="rId10"/>
    <p:sldId id="490" r:id="rId11"/>
    <p:sldId id="492" r:id="rId12"/>
    <p:sldId id="510" r:id="rId13"/>
    <p:sldId id="287" r:id="rId14"/>
    <p:sldId id="493" r:id="rId15"/>
    <p:sldId id="295" r:id="rId16"/>
    <p:sldId id="258" r:id="rId17"/>
    <p:sldId id="316" r:id="rId18"/>
    <p:sldId id="372" r:id="rId19"/>
    <p:sldId id="268" r:id="rId20"/>
    <p:sldId id="411" r:id="rId21"/>
    <p:sldId id="422" r:id="rId22"/>
    <p:sldId id="270" r:id="rId23"/>
    <p:sldId id="271" r:id="rId24"/>
    <p:sldId id="423" r:id="rId25"/>
    <p:sldId id="424" r:id="rId26"/>
    <p:sldId id="288" r:id="rId27"/>
    <p:sldId id="289" r:id="rId28"/>
    <p:sldId id="290" r:id="rId29"/>
    <p:sldId id="415" r:id="rId30"/>
    <p:sldId id="523" r:id="rId31"/>
    <p:sldId id="524" r:id="rId32"/>
    <p:sldId id="327" r:id="rId33"/>
    <p:sldId id="256" r:id="rId34"/>
    <p:sldId id="281" r:id="rId35"/>
    <p:sldId id="525" r:id="rId36"/>
    <p:sldId id="259" r:id="rId37"/>
    <p:sldId id="526" r:id="rId38"/>
    <p:sldId id="527" r:id="rId39"/>
    <p:sldId id="276" r:id="rId40"/>
    <p:sldId id="291" r:id="rId41"/>
    <p:sldId id="303" r:id="rId42"/>
    <p:sldId id="277" r:id="rId43"/>
    <p:sldId id="529" r:id="rId44"/>
    <p:sldId id="264" r:id="rId45"/>
    <p:sldId id="530" r:id="rId46"/>
    <p:sldId id="531" r:id="rId47"/>
    <p:sldId id="286" r:id="rId48"/>
    <p:sldId id="262" r:id="rId49"/>
    <p:sldId id="292" r:id="rId50"/>
    <p:sldId id="293" r:id="rId51"/>
    <p:sldId id="532" r:id="rId52"/>
    <p:sldId id="533" r:id="rId53"/>
    <p:sldId id="509" r:id="rId54"/>
    <p:sldId id="322" r:id="rId55"/>
  </p:sldIdLst>
  <p:sldSz cx="12192000" cy="6858000"/>
  <p:notesSz cx="9236075" cy="6950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C12CF5-D4E7-46A2-81EF-25AC6E1B64A9}" v="721" dt="2024-01-30T13:39:09.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5" autoAdjust="0"/>
    <p:restoredTop sz="94660"/>
  </p:normalViewPr>
  <p:slideViewPr>
    <p:cSldViewPr snapToGrid="0">
      <p:cViewPr varScale="1">
        <p:scale>
          <a:sx n="62" d="100"/>
          <a:sy n="62" d="100"/>
        </p:scale>
        <p:origin x="53" y="14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yche, Stephanie" userId="c302b06d-8637-427c-8e68-5dfc84139bed" providerId="ADAL" clId="{B1C12CF5-D4E7-46A2-81EF-25AC6E1B64A9}"/>
    <pc:docChg chg="undo custSel addSld delSld modSld sldOrd delMainMaster modMainMaster modNotesMaster">
      <pc:chgData name="Hyche, Stephanie" userId="c302b06d-8637-427c-8e68-5dfc84139bed" providerId="ADAL" clId="{B1C12CF5-D4E7-46A2-81EF-25AC6E1B64A9}" dt="2024-03-07T20:50:23.120" v="2936" actId="47"/>
      <pc:docMkLst>
        <pc:docMk/>
      </pc:docMkLst>
      <pc:sldChg chg="addSp modSp mod ord modTransition modAnim">
        <pc:chgData name="Hyche, Stephanie" userId="c302b06d-8637-427c-8e68-5dfc84139bed" providerId="ADAL" clId="{B1C12CF5-D4E7-46A2-81EF-25AC6E1B64A9}" dt="2024-01-30T01:05:04.894" v="2787"/>
        <pc:sldMkLst>
          <pc:docMk/>
          <pc:sldMk cId="240653452" sldId="258"/>
        </pc:sldMkLst>
        <pc:spChg chg="mod">
          <ac:chgData name="Hyche, Stephanie" userId="c302b06d-8637-427c-8e68-5dfc84139bed" providerId="ADAL" clId="{B1C12CF5-D4E7-46A2-81EF-25AC6E1B64A9}" dt="2024-01-29T22:44:46.232" v="1129" actId="20577"/>
          <ac:spMkLst>
            <pc:docMk/>
            <pc:sldMk cId="240653452" sldId="258"/>
            <ac:spMk id="2" creationId="{79669918-04C7-4B6A-9EFB-0D1EBD94CFE1}"/>
          </ac:spMkLst>
        </pc:spChg>
        <pc:spChg chg="mod">
          <ac:chgData name="Hyche, Stephanie" userId="c302b06d-8637-427c-8e68-5dfc84139bed" providerId="ADAL" clId="{B1C12CF5-D4E7-46A2-81EF-25AC6E1B64A9}" dt="2024-01-29T22:23:13.485" v="1097" actId="20577"/>
          <ac:spMkLst>
            <pc:docMk/>
            <pc:sldMk cId="240653452" sldId="258"/>
            <ac:spMk id="3" creationId="{A3BBA413-7C13-4890-9AF8-6228D5AABB56}"/>
          </ac:spMkLst>
        </pc:spChg>
        <pc:picChg chg="add mod modCrop">
          <ac:chgData name="Hyche, Stephanie" userId="c302b06d-8637-427c-8e68-5dfc84139bed" providerId="ADAL" clId="{B1C12CF5-D4E7-46A2-81EF-25AC6E1B64A9}" dt="2024-01-29T23:09:17.128" v="1315" actId="14100"/>
          <ac:picMkLst>
            <pc:docMk/>
            <pc:sldMk cId="240653452" sldId="258"/>
            <ac:picMk id="5" creationId="{AEAD8B98-5E9F-CC5A-9B8B-0A52E8E9C9EA}"/>
          </ac:picMkLst>
        </pc:picChg>
      </pc:sldChg>
      <pc:sldChg chg="add">
        <pc:chgData name="Hyche, Stephanie" userId="c302b06d-8637-427c-8e68-5dfc84139bed" providerId="ADAL" clId="{B1C12CF5-D4E7-46A2-81EF-25AC6E1B64A9}" dt="2024-01-30T13:39:09.184" v="2869"/>
        <pc:sldMkLst>
          <pc:docMk/>
          <pc:sldMk cId="1593920805" sldId="262"/>
        </pc:sldMkLst>
      </pc:sldChg>
      <pc:sldChg chg="modSp mod ord modTransition">
        <pc:chgData name="Hyche, Stephanie" userId="c302b06d-8637-427c-8e68-5dfc84139bed" providerId="ADAL" clId="{B1C12CF5-D4E7-46A2-81EF-25AC6E1B64A9}" dt="2024-01-30T01:05:04.894" v="2787"/>
        <pc:sldMkLst>
          <pc:docMk/>
          <pc:sldMk cId="1983429056" sldId="263"/>
        </pc:sldMkLst>
        <pc:spChg chg="mod">
          <ac:chgData name="Hyche, Stephanie" userId="c302b06d-8637-427c-8e68-5dfc84139bed" providerId="ADAL" clId="{B1C12CF5-D4E7-46A2-81EF-25AC6E1B64A9}" dt="2024-01-30T00:19:52.420" v="2785" actId="20577"/>
          <ac:spMkLst>
            <pc:docMk/>
            <pc:sldMk cId="1983429056" sldId="263"/>
            <ac:spMk id="3" creationId="{00000000-0000-0000-0000-000000000000}"/>
          </ac:spMkLst>
        </pc:spChg>
      </pc:sldChg>
      <pc:sldChg chg="add del modTransition">
        <pc:chgData name="Hyche, Stephanie" userId="c302b06d-8637-427c-8e68-5dfc84139bed" providerId="ADAL" clId="{B1C12CF5-D4E7-46A2-81EF-25AC6E1B64A9}" dt="2024-01-29T21:24:01.652" v="768"/>
        <pc:sldMkLst>
          <pc:docMk/>
          <pc:sldMk cId="1094012095" sldId="264"/>
        </pc:sldMkLst>
      </pc:sldChg>
      <pc:sldChg chg="add">
        <pc:chgData name="Hyche, Stephanie" userId="c302b06d-8637-427c-8e68-5dfc84139bed" providerId="ADAL" clId="{B1C12CF5-D4E7-46A2-81EF-25AC6E1B64A9}" dt="2024-01-30T13:39:09.184" v="2869"/>
        <pc:sldMkLst>
          <pc:docMk/>
          <pc:sldMk cId="1346372204" sldId="264"/>
        </pc:sldMkLst>
      </pc:sldChg>
      <pc:sldChg chg="modSp mod modTransition">
        <pc:chgData name="Hyche, Stephanie" userId="c302b06d-8637-427c-8e68-5dfc84139bed" providerId="ADAL" clId="{B1C12CF5-D4E7-46A2-81EF-25AC6E1B64A9}" dt="2024-01-30T01:05:04.894" v="2787"/>
        <pc:sldMkLst>
          <pc:docMk/>
          <pc:sldMk cId="2934570305" sldId="268"/>
        </pc:sldMkLst>
        <pc:spChg chg="mod">
          <ac:chgData name="Hyche, Stephanie" userId="c302b06d-8637-427c-8e68-5dfc84139bed" providerId="ADAL" clId="{B1C12CF5-D4E7-46A2-81EF-25AC6E1B64A9}" dt="2024-01-29T23:15:09.609" v="1450" actId="20577"/>
          <ac:spMkLst>
            <pc:docMk/>
            <pc:sldMk cId="2934570305" sldId="268"/>
            <ac:spMk id="3" creationId="{00000000-0000-0000-0000-000000000000}"/>
          </ac:spMkLst>
        </pc:spChg>
        <pc:picChg chg="mod">
          <ac:chgData name="Hyche, Stephanie" userId="c302b06d-8637-427c-8e68-5dfc84139bed" providerId="ADAL" clId="{B1C12CF5-D4E7-46A2-81EF-25AC6E1B64A9}" dt="2024-01-29T23:10:50.919" v="1375" actId="1076"/>
          <ac:picMkLst>
            <pc:docMk/>
            <pc:sldMk cId="2934570305" sldId="268"/>
            <ac:picMk id="4" creationId="{00000000-0000-0000-0000-000000000000}"/>
          </ac:picMkLst>
        </pc:picChg>
      </pc:sldChg>
      <pc:sldChg chg="del">
        <pc:chgData name="Hyche, Stephanie" userId="c302b06d-8637-427c-8e68-5dfc84139bed" providerId="ADAL" clId="{B1C12CF5-D4E7-46A2-81EF-25AC6E1B64A9}" dt="2024-01-29T22:08:47.227" v="951" actId="47"/>
        <pc:sldMkLst>
          <pc:docMk/>
          <pc:sldMk cId="737893141" sldId="269"/>
        </pc:sldMkLst>
      </pc:sldChg>
      <pc:sldChg chg="modSp mod modTransition">
        <pc:chgData name="Hyche, Stephanie" userId="c302b06d-8637-427c-8e68-5dfc84139bed" providerId="ADAL" clId="{B1C12CF5-D4E7-46A2-81EF-25AC6E1B64A9}" dt="2024-01-30T01:05:04.894" v="2787"/>
        <pc:sldMkLst>
          <pc:docMk/>
          <pc:sldMk cId="3719617517" sldId="270"/>
        </pc:sldMkLst>
        <pc:spChg chg="mod">
          <ac:chgData name="Hyche, Stephanie" userId="c302b06d-8637-427c-8e68-5dfc84139bed" providerId="ADAL" clId="{B1C12CF5-D4E7-46A2-81EF-25AC6E1B64A9}" dt="2024-01-29T20:51:41.690" v="623" actId="13926"/>
          <ac:spMkLst>
            <pc:docMk/>
            <pc:sldMk cId="3719617517" sldId="270"/>
            <ac:spMk id="3" creationId="{00000000-0000-0000-0000-000000000000}"/>
          </ac:spMkLst>
        </pc:spChg>
      </pc:sldChg>
      <pc:sldChg chg="modSp mod modTransition">
        <pc:chgData name="Hyche, Stephanie" userId="c302b06d-8637-427c-8e68-5dfc84139bed" providerId="ADAL" clId="{B1C12CF5-D4E7-46A2-81EF-25AC6E1B64A9}" dt="2024-01-30T01:05:04.894" v="2787"/>
        <pc:sldMkLst>
          <pc:docMk/>
          <pc:sldMk cId="946059455" sldId="271"/>
        </pc:sldMkLst>
        <pc:spChg chg="mod">
          <ac:chgData name="Hyche, Stephanie" userId="c302b06d-8637-427c-8e68-5dfc84139bed" providerId="ADAL" clId="{B1C12CF5-D4E7-46A2-81EF-25AC6E1B64A9}" dt="2024-01-29T23:22:16.046" v="1549" actId="13926"/>
          <ac:spMkLst>
            <pc:docMk/>
            <pc:sldMk cId="946059455" sldId="271"/>
            <ac:spMk id="3" creationId="{00000000-0000-0000-0000-000000000000}"/>
          </ac:spMkLst>
        </pc:spChg>
      </pc:sldChg>
      <pc:sldChg chg="modSp add mod">
        <pc:chgData name="Hyche, Stephanie" userId="c302b06d-8637-427c-8e68-5dfc84139bed" providerId="ADAL" clId="{B1C12CF5-D4E7-46A2-81EF-25AC6E1B64A9}" dt="2024-03-07T20:46:11.947" v="2905" actId="20577"/>
        <pc:sldMkLst>
          <pc:docMk/>
          <pc:sldMk cId="2243494996" sldId="277"/>
        </pc:sldMkLst>
        <pc:spChg chg="mod">
          <ac:chgData name="Hyche, Stephanie" userId="c302b06d-8637-427c-8e68-5dfc84139bed" providerId="ADAL" clId="{B1C12CF5-D4E7-46A2-81EF-25AC6E1B64A9}" dt="2024-03-07T20:46:11.947" v="2905" actId="20577"/>
          <ac:spMkLst>
            <pc:docMk/>
            <pc:sldMk cId="2243494996" sldId="277"/>
            <ac:spMk id="2" creationId="{6719F29B-F233-48AF-8261-F33A4E079E3E}"/>
          </ac:spMkLst>
        </pc:spChg>
      </pc:sldChg>
      <pc:sldChg chg="del">
        <pc:chgData name="Hyche, Stephanie" userId="c302b06d-8637-427c-8e68-5dfc84139bed" providerId="ADAL" clId="{B1C12CF5-D4E7-46A2-81EF-25AC6E1B64A9}" dt="2024-01-29T22:08:19.777" v="950" actId="47"/>
        <pc:sldMkLst>
          <pc:docMk/>
          <pc:sldMk cId="685210336" sldId="279"/>
        </pc:sldMkLst>
      </pc:sldChg>
      <pc:sldChg chg="del">
        <pc:chgData name="Hyche, Stephanie" userId="c302b06d-8637-427c-8e68-5dfc84139bed" providerId="ADAL" clId="{B1C12CF5-D4E7-46A2-81EF-25AC6E1B64A9}" dt="2024-01-29T22:08:19.777" v="950" actId="47"/>
        <pc:sldMkLst>
          <pc:docMk/>
          <pc:sldMk cId="2562824407" sldId="282"/>
        </pc:sldMkLst>
      </pc:sldChg>
      <pc:sldChg chg="add">
        <pc:chgData name="Hyche, Stephanie" userId="c302b06d-8637-427c-8e68-5dfc84139bed" providerId="ADAL" clId="{B1C12CF5-D4E7-46A2-81EF-25AC6E1B64A9}" dt="2024-01-30T13:39:09.184" v="2869"/>
        <pc:sldMkLst>
          <pc:docMk/>
          <pc:sldMk cId="1418789964" sldId="286"/>
        </pc:sldMkLst>
      </pc:sldChg>
      <pc:sldChg chg="addSp delSp modSp add del mod ord modTransition setBg delDesignElem">
        <pc:chgData name="Hyche, Stephanie" userId="c302b06d-8637-427c-8e68-5dfc84139bed" providerId="ADAL" clId="{B1C12CF5-D4E7-46A2-81EF-25AC6E1B64A9}" dt="2024-01-30T01:05:29.248" v="2790" actId="20577"/>
        <pc:sldMkLst>
          <pc:docMk/>
          <pc:sldMk cId="2542135877" sldId="287"/>
        </pc:sldMkLst>
        <pc:spChg chg="mod">
          <ac:chgData name="Hyche, Stephanie" userId="c302b06d-8637-427c-8e68-5dfc84139bed" providerId="ADAL" clId="{B1C12CF5-D4E7-46A2-81EF-25AC6E1B64A9}" dt="2024-01-30T01:05:29.248" v="2790" actId="20577"/>
          <ac:spMkLst>
            <pc:docMk/>
            <pc:sldMk cId="2542135877" sldId="287"/>
            <ac:spMk id="2" creationId="{00000000-0000-0000-0000-000000000000}"/>
          </ac:spMkLst>
        </pc:spChg>
        <pc:spChg chg="mod">
          <ac:chgData name="Hyche, Stephanie" userId="c302b06d-8637-427c-8e68-5dfc84139bed" providerId="ADAL" clId="{B1C12CF5-D4E7-46A2-81EF-25AC6E1B64A9}" dt="2024-01-29T23:54:38.394" v="2687" actId="14100"/>
          <ac:spMkLst>
            <pc:docMk/>
            <pc:sldMk cId="2542135877" sldId="287"/>
            <ac:spMk id="3" creationId="{00000000-0000-0000-0000-000000000000}"/>
          </ac:spMkLst>
        </pc:spChg>
        <pc:spChg chg="add del">
          <ac:chgData name="Hyche, Stephanie" userId="c302b06d-8637-427c-8e68-5dfc84139bed" providerId="ADAL" clId="{B1C12CF5-D4E7-46A2-81EF-25AC6E1B64A9}" dt="2024-01-29T23:53:15.053" v="2557"/>
          <ac:spMkLst>
            <pc:docMk/>
            <pc:sldMk cId="2542135877" sldId="287"/>
            <ac:spMk id="9" creationId="{42AC7AAA-F039-4011-98DE-17464A67B2EC}"/>
          </ac:spMkLst>
        </pc:spChg>
        <pc:grpChg chg="add del">
          <ac:chgData name="Hyche, Stephanie" userId="c302b06d-8637-427c-8e68-5dfc84139bed" providerId="ADAL" clId="{B1C12CF5-D4E7-46A2-81EF-25AC6E1B64A9}" dt="2024-01-29T23:53:15.053" v="2557"/>
          <ac:grpSpMkLst>
            <pc:docMk/>
            <pc:sldMk cId="2542135877" sldId="287"/>
            <ac:grpSpMk id="11" creationId="{85EBB90B-3A54-4B2B-9FA6-7B47E1075FE9}"/>
          </ac:grpSpMkLst>
        </pc:grpChg>
      </pc:sldChg>
      <pc:sldChg chg="modSp mod modTransition">
        <pc:chgData name="Hyche, Stephanie" userId="c302b06d-8637-427c-8e68-5dfc84139bed" providerId="ADAL" clId="{B1C12CF5-D4E7-46A2-81EF-25AC6E1B64A9}" dt="2024-01-30T01:05:04.894" v="2787"/>
        <pc:sldMkLst>
          <pc:docMk/>
          <pc:sldMk cId="4230782022" sldId="288"/>
        </pc:sldMkLst>
        <pc:spChg chg="mod">
          <ac:chgData name="Hyche, Stephanie" userId="c302b06d-8637-427c-8e68-5dfc84139bed" providerId="ADAL" clId="{B1C12CF5-D4E7-46A2-81EF-25AC6E1B64A9}" dt="2024-01-29T23:31:28.481" v="1780" actId="20577"/>
          <ac:spMkLst>
            <pc:docMk/>
            <pc:sldMk cId="4230782022" sldId="288"/>
            <ac:spMk id="3" creationId="{00000000-0000-0000-0000-000000000000}"/>
          </ac:spMkLst>
        </pc:spChg>
      </pc:sldChg>
      <pc:sldChg chg="modTransition">
        <pc:chgData name="Hyche, Stephanie" userId="c302b06d-8637-427c-8e68-5dfc84139bed" providerId="ADAL" clId="{B1C12CF5-D4E7-46A2-81EF-25AC6E1B64A9}" dt="2024-01-30T01:05:04.894" v="2787"/>
        <pc:sldMkLst>
          <pc:docMk/>
          <pc:sldMk cId="188591445" sldId="289"/>
        </pc:sldMkLst>
      </pc:sldChg>
      <pc:sldChg chg="addSp delSp modSp add mod modTransition">
        <pc:chgData name="Hyche, Stephanie" userId="c302b06d-8637-427c-8e68-5dfc84139bed" providerId="ADAL" clId="{B1C12CF5-D4E7-46A2-81EF-25AC6E1B64A9}" dt="2024-01-30T01:05:04.894" v="2787"/>
        <pc:sldMkLst>
          <pc:docMk/>
          <pc:sldMk cId="4075984133" sldId="290"/>
        </pc:sldMkLst>
        <pc:spChg chg="mod">
          <ac:chgData name="Hyche, Stephanie" userId="c302b06d-8637-427c-8e68-5dfc84139bed" providerId="ADAL" clId="{B1C12CF5-D4E7-46A2-81EF-25AC6E1B64A9}" dt="2024-01-29T23:23:07.795" v="1560" actId="20577"/>
          <ac:spMkLst>
            <pc:docMk/>
            <pc:sldMk cId="4075984133" sldId="290"/>
            <ac:spMk id="2" creationId="{00000000-0000-0000-0000-000000000000}"/>
          </ac:spMkLst>
        </pc:spChg>
        <pc:spChg chg="mod">
          <ac:chgData name="Hyche, Stephanie" userId="c302b06d-8637-427c-8e68-5dfc84139bed" providerId="ADAL" clId="{B1C12CF5-D4E7-46A2-81EF-25AC6E1B64A9}" dt="2024-01-29T23:27:36.011" v="1641" actId="20577"/>
          <ac:spMkLst>
            <pc:docMk/>
            <pc:sldMk cId="4075984133" sldId="290"/>
            <ac:spMk id="4" creationId="{00000000-0000-0000-0000-000000000000}"/>
          </ac:spMkLst>
        </pc:spChg>
        <pc:spChg chg="add del mod">
          <ac:chgData name="Hyche, Stephanie" userId="c302b06d-8637-427c-8e68-5dfc84139bed" providerId="ADAL" clId="{B1C12CF5-D4E7-46A2-81EF-25AC6E1B64A9}" dt="2024-01-29T23:48:06.852" v="2427" actId="478"/>
          <ac:spMkLst>
            <pc:docMk/>
            <pc:sldMk cId="4075984133" sldId="290"/>
            <ac:spMk id="5" creationId="{12884CE4-4F03-D544-7226-992EEA09237C}"/>
          </ac:spMkLst>
        </pc:spChg>
        <pc:spChg chg="add mod">
          <ac:chgData name="Hyche, Stephanie" userId="c302b06d-8637-427c-8e68-5dfc84139bed" providerId="ADAL" clId="{B1C12CF5-D4E7-46A2-81EF-25AC6E1B64A9}" dt="2024-01-29T23:48:54.830" v="2472" actId="20577"/>
          <ac:spMkLst>
            <pc:docMk/>
            <pc:sldMk cId="4075984133" sldId="290"/>
            <ac:spMk id="8" creationId="{CED64A22-55FD-2A11-1B7E-9F0F627EC267}"/>
          </ac:spMkLst>
        </pc:spChg>
        <pc:picChg chg="mod ord">
          <ac:chgData name="Hyche, Stephanie" userId="c302b06d-8637-427c-8e68-5dfc84139bed" providerId="ADAL" clId="{B1C12CF5-D4E7-46A2-81EF-25AC6E1B64A9}" dt="2024-01-29T23:27:44.482" v="1643" actId="14100"/>
          <ac:picMkLst>
            <pc:docMk/>
            <pc:sldMk cId="4075984133" sldId="290"/>
            <ac:picMk id="7" creationId="{00000000-0000-0000-0000-000000000000}"/>
          </ac:picMkLst>
        </pc:picChg>
      </pc:sldChg>
      <pc:sldChg chg="add">
        <pc:chgData name="Hyche, Stephanie" userId="c302b06d-8637-427c-8e68-5dfc84139bed" providerId="ADAL" clId="{B1C12CF5-D4E7-46A2-81EF-25AC6E1B64A9}" dt="2024-01-30T13:39:09.184" v="2869"/>
        <pc:sldMkLst>
          <pc:docMk/>
          <pc:sldMk cId="2390678392" sldId="292"/>
        </pc:sldMkLst>
      </pc:sldChg>
      <pc:sldChg chg="add">
        <pc:chgData name="Hyche, Stephanie" userId="c302b06d-8637-427c-8e68-5dfc84139bed" providerId="ADAL" clId="{B1C12CF5-D4E7-46A2-81EF-25AC6E1B64A9}" dt="2024-01-30T13:39:09.184" v="2869"/>
        <pc:sldMkLst>
          <pc:docMk/>
          <pc:sldMk cId="4045560591" sldId="293"/>
        </pc:sldMkLst>
      </pc:sldChg>
      <pc:sldChg chg="modSp mod ord modTransition">
        <pc:chgData name="Hyche, Stephanie" userId="c302b06d-8637-427c-8e68-5dfc84139bed" providerId="ADAL" clId="{B1C12CF5-D4E7-46A2-81EF-25AC6E1B64A9}" dt="2024-01-30T01:05:04.894" v="2787"/>
        <pc:sldMkLst>
          <pc:docMk/>
          <pc:sldMk cId="938707166" sldId="294"/>
        </pc:sldMkLst>
        <pc:spChg chg="mod">
          <ac:chgData name="Hyche, Stephanie" userId="c302b06d-8637-427c-8e68-5dfc84139bed" providerId="ADAL" clId="{B1C12CF5-D4E7-46A2-81EF-25AC6E1B64A9}" dt="2024-01-29T22:19:56.020" v="1034" actId="1076"/>
          <ac:spMkLst>
            <pc:docMk/>
            <pc:sldMk cId="938707166" sldId="294"/>
            <ac:spMk id="2" creationId="{ED3EC46C-B10D-40DD-831E-291C86460144}"/>
          </ac:spMkLst>
        </pc:spChg>
        <pc:spChg chg="mod">
          <ac:chgData name="Hyche, Stephanie" userId="c302b06d-8637-427c-8e68-5dfc84139bed" providerId="ADAL" clId="{B1C12CF5-D4E7-46A2-81EF-25AC6E1B64A9}" dt="2024-01-29T22:20:55.902" v="1057" actId="20577"/>
          <ac:spMkLst>
            <pc:docMk/>
            <pc:sldMk cId="938707166" sldId="294"/>
            <ac:spMk id="3" creationId="{544F6B4C-BC08-401B-AF55-AFFB930B3F24}"/>
          </ac:spMkLst>
        </pc:spChg>
        <pc:picChg chg="mod ord">
          <ac:chgData name="Hyche, Stephanie" userId="c302b06d-8637-427c-8e68-5dfc84139bed" providerId="ADAL" clId="{B1C12CF5-D4E7-46A2-81EF-25AC6E1B64A9}" dt="2024-01-29T22:20:45.688" v="1046" actId="167"/>
          <ac:picMkLst>
            <pc:docMk/>
            <pc:sldMk cId="938707166" sldId="294"/>
            <ac:picMk id="5" creationId="{2CD5FB96-6F4C-4002-8E23-870BF077767E}"/>
          </ac:picMkLst>
        </pc:picChg>
      </pc:sldChg>
      <pc:sldChg chg="addSp modSp add mod modTransition modAnim">
        <pc:chgData name="Hyche, Stephanie" userId="c302b06d-8637-427c-8e68-5dfc84139bed" providerId="ADAL" clId="{B1C12CF5-D4E7-46A2-81EF-25AC6E1B64A9}" dt="2024-01-30T01:05:04.894" v="2787"/>
        <pc:sldMkLst>
          <pc:docMk/>
          <pc:sldMk cId="1371960289" sldId="295"/>
        </pc:sldMkLst>
        <pc:spChg chg="mod">
          <ac:chgData name="Hyche, Stephanie" userId="c302b06d-8637-427c-8e68-5dfc84139bed" providerId="ADAL" clId="{B1C12CF5-D4E7-46A2-81EF-25AC6E1B64A9}" dt="2024-01-29T22:45:23.848" v="1145" actId="20577"/>
          <ac:spMkLst>
            <pc:docMk/>
            <pc:sldMk cId="1371960289" sldId="295"/>
            <ac:spMk id="2" creationId="{79669918-04C7-4B6A-9EFB-0D1EBD94CFE1}"/>
          </ac:spMkLst>
        </pc:spChg>
        <pc:spChg chg="mod">
          <ac:chgData name="Hyche, Stephanie" userId="c302b06d-8637-427c-8e68-5dfc84139bed" providerId="ADAL" clId="{B1C12CF5-D4E7-46A2-81EF-25AC6E1B64A9}" dt="2024-01-29T23:18:26.458" v="1544" actId="20577"/>
          <ac:spMkLst>
            <pc:docMk/>
            <pc:sldMk cId="1371960289" sldId="295"/>
            <ac:spMk id="3" creationId="{A3BBA413-7C13-4890-9AF8-6228D5AABB56}"/>
          </ac:spMkLst>
        </pc:spChg>
        <pc:picChg chg="add mod">
          <ac:chgData name="Hyche, Stephanie" userId="c302b06d-8637-427c-8e68-5dfc84139bed" providerId="ADAL" clId="{B1C12CF5-D4E7-46A2-81EF-25AC6E1B64A9}" dt="2024-01-29T22:50:57.836" v="1218" actId="14100"/>
          <ac:picMkLst>
            <pc:docMk/>
            <pc:sldMk cId="1371960289" sldId="295"/>
            <ac:picMk id="4" creationId="{9ECF92BE-C507-FB05-9C23-EA706242610B}"/>
          </ac:picMkLst>
        </pc:picChg>
      </pc:sldChg>
      <pc:sldChg chg="del">
        <pc:chgData name="Hyche, Stephanie" userId="c302b06d-8637-427c-8e68-5dfc84139bed" providerId="ADAL" clId="{B1C12CF5-D4E7-46A2-81EF-25AC6E1B64A9}" dt="2024-01-29T23:36:25.059" v="1860" actId="47"/>
        <pc:sldMkLst>
          <pc:docMk/>
          <pc:sldMk cId="2673954951" sldId="299"/>
        </pc:sldMkLst>
      </pc:sldChg>
      <pc:sldChg chg="modSp del mod">
        <pc:chgData name="Hyche, Stephanie" userId="c302b06d-8637-427c-8e68-5dfc84139bed" providerId="ADAL" clId="{B1C12CF5-D4E7-46A2-81EF-25AC6E1B64A9}" dt="2024-03-07T20:50:23.120" v="2936" actId="47"/>
        <pc:sldMkLst>
          <pc:docMk/>
          <pc:sldMk cId="3093274340" sldId="302"/>
        </pc:sldMkLst>
        <pc:spChg chg="mod">
          <ac:chgData name="Hyche, Stephanie" userId="c302b06d-8637-427c-8e68-5dfc84139bed" providerId="ADAL" clId="{B1C12CF5-D4E7-46A2-81EF-25AC6E1B64A9}" dt="2024-03-07T20:50:17.758" v="2935" actId="14100"/>
          <ac:spMkLst>
            <pc:docMk/>
            <pc:sldMk cId="3093274340" sldId="302"/>
            <ac:spMk id="2" creationId="{CB02B9FC-B1A4-42E1-B2DC-D0C0A1C37D05}"/>
          </ac:spMkLst>
        </pc:spChg>
      </pc:sldChg>
      <pc:sldChg chg="del">
        <pc:chgData name="Hyche, Stephanie" userId="c302b06d-8637-427c-8e68-5dfc84139bed" providerId="ADAL" clId="{B1C12CF5-D4E7-46A2-81EF-25AC6E1B64A9}" dt="2024-01-29T22:08:19.777" v="950" actId="47"/>
        <pc:sldMkLst>
          <pc:docMk/>
          <pc:sldMk cId="3900213386" sldId="312"/>
        </pc:sldMkLst>
      </pc:sldChg>
      <pc:sldChg chg="modSp mod ord modTransition">
        <pc:chgData name="Hyche, Stephanie" userId="c302b06d-8637-427c-8e68-5dfc84139bed" providerId="ADAL" clId="{B1C12CF5-D4E7-46A2-81EF-25AC6E1B64A9}" dt="2024-01-30T01:05:04.894" v="2787"/>
        <pc:sldMkLst>
          <pc:docMk/>
          <pc:sldMk cId="1980947982" sldId="316"/>
        </pc:sldMkLst>
        <pc:spChg chg="mod">
          <ac:chgData name="Hyche, Stephanie" userId="c302b06d-8637-427c-8e68-5dfc84139bed" providerId="ADAL" clId="{B1C12CF5-D4E7-46A2-81EF-25AC6E1B64A9}" dt="2024-01-29T20:31:57.575" v="244" actId="20577"/>
          <ac:spMkLst>
            <pc:docMk/>
            <pc:sldMk cId="1980947982" sldId="316"/>
            <ac:spMk id="2" creationId="{00000000-0000-0000-0000-000000000000}"/>
          </ac:spMkLst>
        </pc:spChg>
        <pc:spChg chg="mod">
          <ac:chgData name="Hyche, Stephanie" userId="c302b06d-8637-427c-8e68-5dfc84139bed" providerId="ADAL" clId="{B1C12CF5-D4E7-46A2-81EF-25AC6E1B64A9}" dt="2024-01-29T23:57:11.176" v="2766" actId="27636"/>
          <ac:spMkLst>
            <pc:docMk/>
            <pc:sldMk cId="1980947982" sldId="316"/>
            <ac:spMk id="3" creationId="{00000000-0000-0000-0000-000000000000}"/>
          </ac:spMkLst>
        </pc:spChg>
      </pc:sldChg>
      <pc:sldChg chg="modTransition">
        <pc:chgData name="Hyche, Stephanie" userId="c302b06d-8637-427c-8e68-5dfc84139bed" providerId="ADAL" clId="{B1C12CF5-D4E7-46A2-81EF-25AC6E1B64A9}" dt="2024-01-30T01:05:04.894" v="2787"/>
        <pc:sldMkLst>
          <pc:docMk/>
          <pc:sldMk cId="2946219707" sldId="322"/>
        </pc:sldMkLst>
      </pc:sldChg>
      <pc:sldChg chg="modSp mod modTransition">
        <pc:chgData name="Hyche, Stephanie" userId="c302b06d-8637-427c-8e68-5dfc84139bed" providerId="ADAL" clId="{B1C12CF5-D4E7-46A2-81EF-25AC6E1B64A9}" dt="2024-01-30T01:05:04.894" v="2787"/>
        <pc:sldMkLst>
          <pc:docMk/>
          <pc:sldMk cId="2796709350" sldId="327"/>
        </pc:sldMkLst>
        <pc:spChg chg="mod">
          <ac:chgData name="Hyche, Stephanie" userId="c302b06d-8637-427c-8e68-5dfc84139bed" providerId="ADAL" clId="{B1C12CF5-D4E7-46A2-81EF-25AC6E1B64A9}" dt="2024-01-29T23:35:22" v="1855" actId="13926"/>
          <ac:spMkLst>
            <pc:docMk/>
            <pc:sldMk cId="2796709350" sldId="327"/>
            <ac:spMk id="3" creationId="{00000000-0000-0000-0000-000000000000}"/>
          </ac:spMkLst>
        </pc:spChg>
      </pc:sldChg>
      <pc:sldChg chg="del">
        <pc:chgData name="Hyche, Stephanie" userId="c302b06d-8637-427c-8e68-5dfc84139bed" providerId="ADAL" clId="{B1C12CF5-D4E7-46A2-81EF-25AC6E1B64A9}" dt="2024-01-29T22:08:19.777" v="950" actId="47"/>
        <pc:sldMkLst>
          <pc:docMk/>
          <pc:sldMk cId="530917335" sldId="328"/>
        </pc:sldMkLst>
      </pc:sldChg>
      <pc:sldChg chg="del">
        <pc:chgData name="Hyche, Stephanie" userId="c302b06d-8637-427c-8e68-5dfc84139bed" providerId="ADAL" clId="{B1C12CF5-D4E7-46A2-81EF-25AC6E1B64A9}" dt="2024-01-29T22:08:19.777" v="950" actId="47"/>
        <pc:sldMkLst>
          <pc:docMk/>
          <pc:sldMk cId="1353910120" sldId="329"/>
        </pc:sldMkLst>
      </pc:sldChg>
      <pc:sldChg chg="del">
        <pc:chgData name="Hyche, Stephanie" userId="c302b06d-8637-427c-8e68-5dfc84139bed" providerId="ADAL" clId="{B1C12CF5-D4E7-46A2-81EF-25AC6E1B64A9}" dt="2024-01-29T22:08:19.777" v="950" actId="47"/>
        <pc:sldMkLst>
          <pc:docMk/>
          <pc:sldMk cId="980915118" sldId="330"/>
        </pc:sldMkLst>
      </pc:sldChg>
      <pc:sldChg chg="del">
        <pc:chgData name="Hyche, Stephanie" userId="c302b06d-8637-427c-8e68-5dfc84139bed" providerId="ADAL" clId="{B1C12CF5-D4E7-46A2-81EF-25AC6E1B64A9}" dt="2024-01-29T22:08:19.777" v="950" actId="47"/>
        <pc:sldMkLst>
          <pc:docMk/>
          <pc:sldMk cId="2042730803" sldId="331"/>
        </pc:sldMkLst>
      </pc:sldChg>
      <pc:sldChg chg="del">
        <pc:chgData name="Hyche, Stephanie" userId="c302b06d-8637-427c-8e68-5dfc84139bed" providerId="ADAL" clId="{B1C12CF5-D4E7-46A2-81EF-25AC6E1B64A9}" dt="2024-01-29T22:08:19.777" v="950" actId="47"/>
        <pc:sldMkLst>
          <pc:docMk/>
          <pc:sldMk cId="1643819213" sldId="336"/>
        </pc:sldMkLst>
      </pc:sldChg>
      <pc:sldChg chg="modSp mod ord modTransition">
        <pc:chgData name="Hyche, Stephanie" userId="c302b06d-8637-427c-8e68-5dfc84139bed" providerId="ADAL" clId="{B1C12CF5-D4E7-46A2-81EF-25AC6E1B64A9}" dt="2024-01-30T01:05:04.894" v="2787"/>
        <pc:sldMkLst>
          <pc:docMk/>
          <pc:sldMk cId="3704627454" sldId="352"/>
        </pc:sldMkLst>
        <pc:spChg chg="mod">
          <ac:chgData name="Hyche, Stephanie" userId="c302b06d-8637-427c-8e68-5dfc84139bed" providerId="ADAL" clId="{B1C12CF5-D4E7-46A2-81EF-25AC6E1B64A9}" dt="2024-01-29T22:19:11.541" v="999" actId="20577"/>
          <ac:spMkLst>
            <pc:docMk/>
            <pc:sldMk cId="3704627454" sldId="352"/>
            <ac:spMk id="3" creationId="{00000000-0000-0000-0000-000000000000}"/>
          </ac:spMkLst>
        </pc:spChg>
      </pc:sldChg>
      <pc:sldChg chg="del">
        <pc:chgData name="Hyche, Stephanie" userId="c302b06d-8637-427c-8e68-5dfc84139bed" providerId="ADAL" clId="{B1C12CF5-D4E7-46A2-81EF-25AC6E1B64A9}" dt="2024-01-29T22:08:53.047" v="953" actId="47"/>
        <pc:sldMkLst>
          <pc:docMk/>
          <pc:sldMk cId="2494105155" sldId="363"/>
        </pc:sldMkLst>
      </pc:sldChg>
      <pc:sldChg chg="del">
        <pc:chgData name="Hyche, Stephanie" userId="c302b06d-8637-427c-8e68-5dfc84139bed" providerId="ADAL" clId="{B1C12CF5-D4E7-46A2-81EF-25AC6E1B64A9}" dt="2024-01-29T22:07:23.545" v="946" actId="47"/>
        <pc:sldMkLst>
          <pc:docMk/>
          <pc:sldMk cId="2093568623" sldId="367"/>
        </pc:sldMkLst>
      </pc:sldChg>
      <pc:sldChg chg="modSp mod modTransition">
        <pc:chgData name="Hyche, Stephanie" userId="c302b06d-8637-427c-8e68-5dfc84139bed" providerId="ADAL" clId="{B1C12CF5-D4E7-46A2-81EF-25AC6E1B64A9}" dt="2024-01-30T01:05:04.894" v="2787"/>
        <pc:sldMkLst>
          <pc:docMk/>
          <pc:sldMk cId="3364006958" sldId="372"/>
        </pc:sldMkLst>
        <pc:spChg chg="mod">
          <ac:chgData name="Hyche, Stephanie" userId="c302b06d-8637-427c-8e68-5dfc84139bed" providerId="ADAL" clId="{B1C12CF5-D4E7-46A2-81EF-25AC6E1B64A9}" dt="2024-01-29T20:16:26.937" v="177" actId="20577"/>
          <ac:spMkLst>
            <pc:docMk/>
            <pc:sldMk cId="3364006958" sldId="372"/>
            <ac:spMk id="2" creationId="{00000000-0000-0000-0000-000000000000}"/>
          </ac:spMkLst>
        </pc:spChg>
        <pc:spChg chg="mod">
          <ac:chgData name="Hyche, Stephanie" userId="c302b06d-8637-427c-8e68-5dfc84139bed" providerId="ADAL" clId="{B1C12CF5-D4E7-46A2-81EF-25AC6E1B64A9}" dt="2024-01-29T23:10:39.873" v="1374" actId="20577"/>
          <ac:spMkLst>
            <pc:docMk/>
            <pc:sldMk cId="3364006958" sldId="372"/>
            <ac:spMk id="3" creationId="{00000000-0000-0000-0000-000000000000}"/>
          </ac:spMkLst>
        </pc:spChg>
      </pc:sldChg>
      <pc:sldChg chg="modSp mod modTransition">
        <pc:chgData name="Hyche, Stephanie" userId="c302b06d-8637-427c-8e68-5dfc84139bed" providerId="ADAL" clId="{B1C12CF5-D4E7-46A2-81EF-25AC6E1B64A9}" dt="2024-01-30T01:05:04.894" v="2787"/>
        <pc:sldMkLst>
          <pc:docMk/>
          <pc:sldMk cId="2033500160" sldId="411"/>
        </pc:sldMkLst>
        <pc:spChg chg="mod">
          <ac:chgData name="Hyche, Stephanie" userId="c302b06d-8637-427c-8e68-5dfc84139bed" providerId="ADAL" clId="{B1C12CF5-D4E7-46A2-81EF-25AC6E1B64A9}" dt="2024-01-29T20:57:12.518" v="625" actId="20577"/>
          <ac:spMkLst>
            <pc:docMk/>
            <pc:sldMk cId="2033500160" sldId="411"/>
            <ac:spMk id="3" creationId="{00000000-0000-0000-0000-000000000000}"/>
          </ac:spMkLst>
        </pc:spChg>
      </pc:sldChg>
      <pc:sldChg chg="modSp mod modTransition">
        <pc:chgData name="Hyche, Stephanie" userId="c302b06d-8637-427c-8e68-5dfc84139bed" providerId="ADAL" clId="{B1C12CF5-D4E7-46A2-81EF-25AC6E1B64A9}" dt="2024-01-30T01:05:54.292" v="2811" actId="5793"/>
        <pc:sldMkLst>
          <pc:docMk/>
          <pc:sldMk cId="1632192427" sldId="415"/>
        </pc:sldMkLst>
        <pc:spChg chg="mod">
          <ac:chgData name="Hyche, Stephanie" userId="c302b06d-8637-427c-8e68-5dfc84139bed" providerId="ADAL" clId="{B1C12CF5-D4E7-46A2-81EF-25AC6E1B64A9}" dt="2024-01-29T21:55:22.935" v="919" actId="20577"/>
          <ac:spMkLst>
            <pc:docMk/>
            <pc:sldMk cId="1632192427" sldId="415"/>
            <ac:spMk id="2" creationId="{00000000-0000-0000-0000-000000000000}"/>
          </ac:spMkLst>
        </pc:spChg>
        <pc:spChg chg="mod">
          <ac:chgData name="Hyche, Stephanie" userId="c302b06d-8637-427c-8e68-5dfc84139bed" providerId="ADAL" clId="{B1C12CF5-D4E7-46A2-81EF-25AC6E1B64A9}" dt="2024-01-30T01:05:54.292" v="2811" actId="5793"/>
          <ac:spMkLst>
            <pc:docMk/>
            <pc:sldMk cId="1632192427" sldId="415"/>
            <ac:spMk id="3" creationId="{00000000-0000-0000-0000-000000000000}"/>
          </ac:spMkLst>
        </pc:spChg>
      </pc:sldChg>
      <pc:sldChg chg="modSp mod modTransition">
        <pc:chgData name="Hyche, Stephanie" userId="c302b06d-8637-427c-8e68-5dfc84139bed" providerId="ADAL" clId="{B1C12CF5-D4E7-46A2-81EF-25AC6E1B64A9}" dt="2024-01-30T01:05:46.008" v="2810" actId="20577"/>
        <pc:sldMkLst>
          <pc:docMk/>
          <pc:sldMk cId="4252491735" sldId="422"/>
        </pc:sldMkLst>
        <pc:spChg chg="mod">
          <ac:chgData name="Hyche, Stephanie" userId="c302b06d-8637-427c-8e68-5dfc84139bed" providerId="ADAL" clId="{B1C12CF5-D4E7-46A2-81EF-25AC6E1B64A9}" dt="2024-01-30T01:05:46.008" v="2810" actId="20577"/>
          <ac:spMkLst>
            <pc:docMk/>
            <pc:sldMk cId="4252491735" sldId="422"/>
            <ac:spMk id="2" creationId="{949FA938-4C69-4D39-B890-0BA32087502C}"/>
          </ac:spMkLst>
        </pc:spChg>
      </pc:sldChg>
      <pc:sldChg chg="modTransition">
        <pc:chgData name="Hyche, Stephanie" userId="c302b06d-8637-427c-8e68-5dfc84139bed" providerId="ADAL" clId="{B1C12CF5-D4E7-46A2-81EF-25AC6E1B64A9}" dt="2024-01-30T01:05:04.894" v="2787"/>
        <pc:sldMkLst>
          <pc:docMk/>
          <pc:sldMk cId="1257449688" sldId="423"/>
        </pc:sldMkLst>
      </pc:sldChg>
      <pc:sldChg chg="modTransition">
        <pc:chgData name="Hyche, Stephanie" userId="c302b06d-8637-427c-8e68-5dfc84139bed" providerId="ADAL" clId="{B1C12CF5-D4E7-46A2-81EF-25AC6E1B64A9}" dt="2024-01-30T01:05:04.894" v="2787"/>
        <pc:sldMkLst>
          <pc:docMk/>
          <pc:sldMk cId="1160320222" sldId="424"/>
        </pc:sldMkLst>
      </pc:sldChg>
      <pc:sldChg chg="del">
        <pc:chgData name="Hyche, Stephanie" userId="c302b06d-8637-427c-8e68-5dfc84139bed" providerId="ADAL" clId="{B1C12CF5-D4E7-46A2-81EF-25AC6E1B64A9}" dt="2024-01-29T22:08:55.827" v="954" actId="47"/>
        <pc:sldMkLst>
          <pc:docMk/>
          <pc:sldMk cId="2435448511" sldId="436"/>
        </pc:sldMkLst>
      </pc:sldChg>
      <pc:sldChg chg="delSp del mod">
        <pc:chgData name="Hyche, Stephanie" userId="c302b06d-8637-427c-8e68-5dfc84139bed" providerId="ADAL" clId="{B1C12CF5-D4E7-46A2-81EF-25AC6E1B64A9}" dt="2024-01-29T22:17:42.373" v="955" actId="47"/>
        <pc:sldMkLst>
          <pc:docMk/>
          <pc:sldMk cId="2088087826" sldId="438"/>
        </pc:sldMkLst>
        <pc:picChg chg="del">
          <ac:chgData name="Hyche, Stephanie" userId="c302b06d-8637-427c-8e68-5dfc84139bed" providerId="ADAL" clId="{B1C12CF5-D4E7-46A2-81EF-25AC6E1B64A9}" dt="2024-01-29T20:12:25.161" v="0" actId="478"/>
          <ac:picMkLst>
            <pc:docMk/>
            <pc:sldMk cId="2088087826" sldId="438"/>
            <ac:picMk id="2" creationId="{244FD807-A43F-0009-581A-260B077A04EA}"/>
          </ac:picMkLst>
        </pc:picChg>
      </pc:sldChg>
      <pc:sldChg chg="addSp modSp mod ord modTransition">
        <pc:chgData name="Hyche, Stephanie" userId="c302b06d-8637-427c-8e68-5dfc84139bed" providerId="ADAL" clId="{B1C12CF5-D4E7-46A2-81EF-25AC6E1B64A9}" dt="2024-01-30T01:05:04.894" v="2787"/>
        <pc:sldMkLst>
          <pc:docMk/>
          <pc:sldMk cId="2908146086" sldId="440"/>
        </pc:sldMkLst>
        <pc:spChg chg="mod">
          <ac:chgData name="Hyche, Stephanie" userId="c302b06d-8637-427c-8e68-5dfc84139bed" providerId="ADAL" clId="{B1C12CF5-D4E7-46A2-81EF-25AC6E1B64A9}" dt="2024-01-29T20:40:31.717" v="433" actId="120"/>
          <ac:spMkLst>
            <pc:docMk/>
            <pc:sldMk cId="2908146086" sldId="440"/>
            <ac:spMk id="2" creationId="{00000000-0000-0000-0000-000000000000}"/>
          </ac:spMkLst>
        </pc:spChg>
        <pc:picChg chg="add mod">
          <ac:chgData name="Hyche, Stephanie" userId="c302b06d-8637-427c-8e68-5dfc84139bed" providerId="ADAL" clId="{B1C12CF5-D4E7-46A2-81EF-25AC6E1B64A9}" dt="2024-01-29T20:40:42.069" v="434" actId="1076"/>
          <ac:picMkLst>
            <pc:docMk/>
            <pc:sldMk cId="2908146086" sldId="440"/>
            <ac:picMk id="4" creationId="{05F2F0DF-D019-E3FB-4658-6E1413776F87}"/>
          </ac:picMkLst>
        </pc:picChg>
      </pc:sldChg>
      <pc:sldChg chg="del">
        <pc:chgData name="Hyche, Stephanie" userId="c302b06d-8637-427c-8e68-5dfc84139bed" providerId="ADAL" clId="{B1C12CF5-D4E7-46A2-81EF-25AC6E1B64A9}" dt="2024-01-29T22:08:19.777" v="950" actId="47"/>
        <pc:sldMkLst>
          <pc:docMk/>
          <pc:sldMk cId="2263707089" sldId="443"/>
        </pc:sldMkLst>
      </pc:sldChg>
      <pc:sldChg chg="del">
        <pc:chgData name="Hyche, Stephanie" userId="c302b06d-8637-427c-8e68-5dfc84139bed" providerId="ADAL" clId="{B1C12CF5-D4E7-46A2-81EF-25AC6E1B64A9}" dt="2024-01-29T22:08:50.909" v="952" actId="47"/>
        <pc:sldMkLst>
          <pc:docMk/>
          <pc:sldMk cId="902196436" sldId="485"/>
        </pc:sldMkLst>
      </pc:sldChg>
      <pc:sldChg chg="del">
        <pc:chgData name="Hyche, Stephanie" userId="c302b06d-8637-427c-8e68-5dfc84139bed" providerId="ADAL" clId="{B1C12CF5-D4E7-46A2-81EF-25AC6E1B64A9}" dt="2024-01-29T22:08:19.777" v="950" actId="47"/>
        <pc:sldMkLst>
          <pc:docMk/>
          <pc:sldMk cId="4231201489" sldId="488"/>
        </pc:sldMkLst>
      </pc:sldChg>
      <pc:sldChg chg="del">
        <pc:chgData name="Hyche, Stephanie" userId="c302b06d-8637-427c-8e68-5dfc84139bed" providerId="ADAL" clId="{B1C12CF5-D4E7-46A2-81EF-25AC6E1B64A9}" dt="2024-01-29T22:08:19.777" v="950" actId="47"/>
        <pc:sldMkLst>
          <pc:docMk/>
          <pc:sldMk cId="1407327212" sldId="489"/>
        </pc:sldMkLst>
      </pc:sldChg>
      <pc:sldChg chg="modSp mod ord modTransition">
        <pc:chgData name="Hyche, Stephanie" userId="c302b06d-8637-427c-8e68-5dfc84139bed" providerId="ADAL" clId="{B1C12CF5-D4E7-46A2-81EF-25AC6E1B64A9}" dt="2024-01-30T01:05:04.894" v="2787"/>
        <pc:sldMkLst>
          <pc:docMk/>
          <pc:sldMk cId="1498465089" sldId="490"/>
        </pc:sldMkLst>
        <pc:spChg chg="mod">
          <ac:chgData name="Hyche, Stephanie" userId="c302b06d-8637-427c-8e68-5dfc84139bed" providerId="ADAL" clId="{B1C12CF5-D4E7-46A2-81EF-25AC6E1B64A9}" dt="2024-01-29T20:42:52.170" v="459" actId="1076"/>
          <ac:spMkLst>
            <pc:docMk/>
            <pc:sldMk cId="1498465089" sldId="490"/>
            <ac:spMk id="2" creationId="{91968662-E2A8-41EE-8324-87034FAF6439}"/>
          </ac:spMkLst>
        </pc:spChg>
        <pc:spChg chg="mod">
          <ac:chgData name="Hyche, Stephanie" userId="c302b06d-8637-427c-8e68-5dfc84139bed" providerId="ADAL" clId="{B1C12CF5-D4E7-46A2-81EF-25AC6E1B64A9}" dt="2024-01-29T20:42:44.218" v="458" actId="404"/>
          <ac:spMkLst>
            <pc:docMk/>
            <pc:sldMk cId="1498465089" sldId="490"/>
            <ac:spMk id="7" creationId="{F16FCAE3-5C3C-42A6-A2FB-832873855BF3}"/>
          </ac:spMkLst>
        </pc:spChg>
      </pc:sldChg>
      <pc:sldChg chg="addSp delSp modSp mod ord modTransition">
        <pc:chgData name="Hyche, Stephanie" userId="c302b06d-8637-427c-8e68-5dfc84139bed" providerId="ADAL" clId="{B1C12CF5-D4E7-46A2-81EF-25AC6E1B64A9}" dt="2024-01-30T01:05:04.894" v="2787"/>
        <pc:sldMkLst>
          <pc:docMk/>
          <pc:sldMk cId="3099918860" sldId="491"/>
        </pc:sldMkLst>
        <pc:spChg chg="mod">
          <ac:chgData name="Hyche, Stephanie" userId="c302b06d-8637-427c-8e68-5dfc84139bed" providerId="ADAL" clId="{B1C12CF5-D4E7-46A2-81EF-25AC6E1B64A9}" dt="2024-01-29T21:08:06.971" v="656" actId="1076"/>
          <ac:spMkLst>
            <pc:docMk/>
            <pc:sldMk cId="3099918860" sldId="491"/>
            <ac:spMk id="2" creationId="{00000000-0000-0000-0000-000000000000}"/>
          </ac:spMkLst>
        </pc:spChg>
        <pc:spChg chg="add del">
          <ac:chgData name="Hyche, Stephanie" userId="c302b06d-8637-427c-8e68-5dfc84139bed" providerId="ADAL" clId="{B1C12CF5-D4E7-46A2-81EF-25AC6E1B64A9}" dt="2024-01-29T21:06:41.282" v="646" actId="22"/>
          <ac:spMkLst>
            <pc:docMk/>
            <pc:sldMk cId="3099918860" sldId="491"/>
            <ac:spMk id="5" creationId="{A2AA5C19-1BA1-1BC7-7724-B095263AD1B1}"/>
          </ac:spMkLst>
        </pc:spChg>
        <pc:spChg chg="add mod">
          <ac:chgData name="Hyche, Stephanie" userId="c302b06d-8637-427c-8e68-5dfc84139bed" providerId="ADAL" clId="{B1C12CF5-D4E7-46A2-81EF-25AC6E1B64A9}" dt="2024-01-29T22:17:57.062" v="968" actId="20577"/>
          <ac:spMkLst>
            <pc:docMk/>
            <pc:sldMk cId="3099918860" sldId="491"/>
            <ac:spMk id="7" creationId="{FCBB94F2-3737-F0A6-1A38-06BC43BCA27F}"/>
          </ac:spMkLst>
        </pc:spChg>
      </pc:sldChg>
      <pc:sldChg chg="modSp mod ord modTransition">
        <pc:chgData name="Hyche, Stephanie" userId="c302b06d-8637-427c-8e68-5dfc84139bed" providerId="ADAL" clId="{B1C12CF5-D4E7-46A2-81EF-25AC6E1B64A9}" dt="2024-01-30T01:16:44.834" v="2866" actId="20577"/>
        <pc:sldMkLst>
          <pc:docMk/>
          <pc:sldMk cId="851897418" sldId="492"/>
        </pc:sldMkLst>
        <pc:spChg chg="mod">
          <ac:chgData name="Hyche, Stephanie" userId="c302b06d-8637-427c-8e68-5dfc84139bed" providerId="ADAL" clId="{B1C12CF5-D4E7-46A2-81EF-25AC6E1B64A9}" dt="2024-01-29T22:21:58.454" v="1081" actId="1076"/>
          <ac:spMkLst>
            <pc:docMk/>
            <pc:sldMk cId="851897418" sldId="492"/>
            <ac:spMk id="2" creationId="{00000000-0000-0000-0000-000000000000}"/>
          </ac:spMkLst>
        </pc:spChg>
        <pc:spChg chg="mod">
          <ac:chgData name="Hyche, Stephanie" userId="c302b06d-8637-427c-8e68-5dfc84139bed" providerId="ADAL" clId="{B1C12CF5-D4E7-46A2-81EF-25AC6E1B64A9}" dt="2024-01-30T01:16:44.834" v="2866" actId="20577"/>
          <ac:spMkLst>
            <pc:docMk/>
            <pc:sldMk cId="851897418" sldId="492"/>
            <ac:spMk id="3" creationId="{00000000-0000-0000-0000-000000000000}"/>
          </ac:spMkLst>
        </pc:spChg>
      </pc:sldChg>
      <pc:sldChg chg="modSp mod ord modTransition">
        <pc:chgData name="Hyche, Stephanie" userId="c302b06d-8637-427c-8e68-5dfc84139bed" providerId="ADAL" clId="{B1C12CF5-D4E7-46A2-81EF-25AC6E1B64A9}" dt="2024-01-30T01:05:04.894" v="2787"/>
        <pc:sldMkLst>
          <pc:docMk/>
          <pc:sldMk cId="3547470860" sldId="493"/>
        </pc:sldMkLst>
        <pc:spChg chg="mod">
          <ac:chgData name="Hyche, Stephanie" userId="c302b06d-8637-427c-8e68-5dfc84139bed" providerId="ADAL" clId="{B1C12CF5-D4E7-46A2-81EF-25AC6E1B64A9}" dt="2024-01-29T23:42:54.207" v="2249" actId="20577"/>
          <ac:spMkLst>
            <pc:docMk/>
            <pc:sldMk cId="3547470860" sldId="493"/>
            <ac:spMk id="2" creationId="{00000000-0000-0000-0000-000000000000}"/>
          </ac:spMkLst>
        </pc:spChg>
        <pc:spChg chg="mod">
          <ac:chgData name="Hyche, Stephanie" userId="c302b06d-8637-427c-8e68-5dfc84139bed" providerId="ADAL" clId="{B1C12CF5-D4E7-46A2-81EF-25AC6E1B64A9}" dt="2024-01-29T23:44:26.740" v="2313" actId="20577"/>
          <ac:spMkLst>
            <pc:docMk/>
            <pc:sldMk cId="3547470860" sldId="493"/>
            <ac:spMk id="3" creationId="{00000000-0000-0000-0000-000000000000}"/>
          </ac:spMkLst>
        </pc:spChg>
      </pc:sldChg>
      <pc:sldChg chg="del">
        <pc:chgData name="Hyche, Stephanie" userId="c302b06d-8637-427c-8e68-5dfc84139bed" providerId="ADAL" clId="{B1C12CF5-D4E7-46A2-81EF-25AC6E1B64A9}" dt="2024-01-29T22:08:19.777" v="950" actId="47"/>
        <pc:sldMkLst>
          <pc:docMk/>
          <pc:sldMk cId="4030468843" sldId="496"/>
        </pc:sldMkLst>
      </pc:sldChg>
      <pc:sldChg chg="del">
        <pc:chgData name="Hyche, Stephanie" userId="c302b06d-8637-427c-8e68-5dfc84139bed" providerId="ADAL" clId="{B1C12CF5-D4E7-46A2-81EF-25AC6E1B64A9}" dt="2024-01-29T22:08:19.777" v="950" actId="47"/>
        <pc:sldMkLst>
          <pc:docMk/>
          <pc:sldMk cId="1304675645" sldId="497"/>
        </pc:sldMkLst>
      </pc:sldChg>
      <pc:sldChg chg="del">
        <pc:chgData name="Hyche, Stephanie" userId="c302b06d-8637-427c-8e68-5dfc84139bed" providerId="ADAL" clId="{B1C12CF5-D4E7-46A2-81EF-25AC6E1B64A9}" dt="2024-01-29T22:08:19.777" v="950" actId="47"/>
        <pc:sldMkLst>
          <pc:docMk/>
          <pc:sldMk cId="3329915073" sldId="498"/>
        </pc:sldMkLst>
      </pc:sldChg>
      <pc:sldChg chg="del">
        <pc:chgData name="Hyche, Stephanie" userId="c302b06d-8637-427c-8e68-5dfc84139bed" providerId="ADAL" clId="{B1C12CF5-D4E7-46A2-81EF-25AC6E1B64A9}" dt="2024-01-29T22:08:19.777" v="950" actId="47"/>
        <pc:sldMkLst>
          <pc:docMk/>
          <pc:sldMk cId="438064803" sldId="499"/>
        </pc:sldMkLst>
      </pc:sldChg>
      <pc:sldChg chg="del">
        <pc:chgData name="Hyche, Stephanie" userId="c302b06d-8637-427c-8e68-5dfc84139bed" providerId="ADAL" clId="{B1C12CF5-D4E7-46A2-81EF-25AC6E1B64A9}" dt="2024-01-29T22:08:19.777" v="950" actId="47"/>
        <pc:sldMkLst>
          <pc:docMk/>
          <pc:sldMk cId="3592789149" sldId="500"/>
        </pc:sldMkLst>
      </pc:sldChg>
      <pc:sldChg chg="del">
        <pc:chgData name="Hyche, Stephanie" userId="c302b06d-8637-427c-8e68-5dfc84139bed" providerId="ADAL" clId="{B1C12CF5-D4E7-46A2-81EF-25AC6E1B64A9}" dt="2024-01-29T22:08:19.777" v="950" actId="47"/>
        <pc:sldMkLst>
          <pc:docMk/>
          <pc:sldMk cId="184784440" sldId="501"/>
        </pc:sldMkLst>
      </pc:sldChg>
      <pc:sldChg chg="del">
        <pc:chgData name="Hyche, Stephanie" userId="c302b06d-8637-427c-8e68-5dfc84139bed" providerId="ADAL" clId="{B1C12CF5-D4E7-46A2-81EF-25AC6E1B64A9}" dt="2024-01-29T22:08:19.777" v="950" actId="47"/>
        <pc:sldMkLst>
          <pc:docMk/>
          <pc:sldMk cId="2280998084" sldId="502"/>
        </pc:sldMkLst>
      </pc:sldChg>
      <pc:sldChg chg="del">
        <pc:chgData name="Hyche, Stephanie" userId="c302b06d-8637-427c-8e68-5dfc84139bed" providerId="ADAL" clId="{B1C12CF5-D4E7-46A2-81EF-25AC6E1B64A9}" dt="2024-01-29T22:08:19.777" v="950" actId="47"/>
        <pc:sldMkLst>
          <pc:docMk/>
          <pc:sldMk cId="1421681858" sldId="508"/>
        </pc:sldMkLst>
      </pc:sldChg>
      <pc:sldChg chg="modTransition">
        <pc:chgData name="Hyche, Stephanie" userId="c302b06d-8637-427c-8e68-5dfc84139bed" providerId="ADAL" clId="{B1C12CF5-D4E7-46A2-81EF-25AC6E1B64A9}" dt="2024-01-30T01:05:04.894" v="2787"/>
        <pc:sldMkLst>
          <pc:docMk/>
          <pc:sldMk cId="2002895846" sldId="509"/>
        </pc:sldMkLst>
      </pc:sldChg>
      <pc:sldChg chg="modSp mod ord modTransition">
        <pc:chgData name="Hyche, Stephanie" userId="c302b06d-8637-427c-8e68-5dfc84139bed" providerId="ADAL" clId="{B1C12CF5-D4E7-46A2-81EF-25AC6E1B64A9}" dt="2024-01-30T01:05:04.894" v="2787"/>
        <pc:sldMkLst>
          <pc:docMk/>
          <pc:sldMk cId="1017212677" sldId="510"/>
        </pc:sldMkLst>
        <pc:spChg chg="mod">
          <ac:chgData name="Hyche, Stephanie" userId="c302b06d-8637-427c-8e68-5dfc84139bed" providerId="ADAL" clId="{B1C12CF5-D4E7-46A2-81EF-25AC6E1B64A9}" dt="2024-01-29T23:05:33.142" v="1303" actId="20577"/>
          <ac:spMkLst>
            <pc:docMk/>
            <pc:sldMk cId="1017212677" sldId="510"/>
            <ac:spMk id="2" creationId="{00000000-0000-0000-0000-000000000000}"/>
          </ac:spMkLst>
        </pc:spChg>
        <pc:spChg chg="mod">
          <ac:chgData name="Hyche, Stephanie" userId="c302b06d-8637-427c-8e68-5dfc84139bed" providerId="ADAL" clId="{B1C12CF5-D4E7-46A2-81EF-25AC6E1B64A9}" dt="2024-01-29T23:55:50.549" v="2698" actId="20577"/>
          <ac:spMkLst>
            <pc:docMk/>
            <pc:sldMk cId="1017212677" sldId="510"/>
            <ac:spMk id="7" creationId="{6F2B935F-4CD5-70B0-4F2A-70CE44DB5AFC}"/>
          </ac:spMkLst>
        </pc:spChg>
      </pc:sldChg>
      <pc:sldChg chg="del">
        <pc:chgData name="Hyche, Stephanie" userId="c302b06d-8637-427c-8e68-5dfc84139bed" providerId="ADAL" clId="{B1C12CF5-D4E7-46A2-81EF-25AC6E1B64A9}" dt="2024-01-29T22:07:28.846" v="949" actId="47"/>
        <pc:sldMkLst>
          <pc:docMk/>
          <pc:sldMk cId="1697429051" sldId="511"/>
        </pc:sldMkLst>
      </pc:sldChg>
      <pc:sldChg chg="del modTransition">
        <pc:chgData name="Hyche, Stephanie" userId="c302b06d-8637-427c-8e68-5dfc84139bed" providerId="ADAL" clId="{B1C12CF5-D4E7-46A2-81EF-25AC6E1B64A9}" dt="2024-01-30T01:14:22.641" v="2830" actId="47"/>
        <pc:sldMkLst>
          <pc:docMk/>
          <pc:sldMk cId="3103822453" sldId="517"/>
        </pc:sldMkLst>
      </pc:sldChg>
      <pc:sldChg chg="del">
        <pc:chgData name="Hyche, Stephanie" userId="c302b06d-8637-427c-8e68-5dfc84139bed" providerId="ADAL" clId="{B1C12CF5-D4E7-46A2-81EF-25AC6E1B64A9}" dt="2024-01-29T22:08:19.777" v="950" actId="47"/>
        <pc:sldMkLst>
          <pc:docMk/>
          <pc:sldMk cId="3003066604" sldId="518"/>
        </pc:sldMkLst>
      </pc:sldChg>
      <pc:sldChg chg="del">
        <pc:chgData name="Hyche, Stephanie" userId="c302b06d-8637-427c-8e68-5dfc84139bed" providerId="ADAL" clId="{B1C12CF5-D4E7-46A2-81EF-25AC6E1B64A9}" dt="2024-01-29T22:08:19.777" v="950" actId="47"/>
        <pc:sldMkLst>
          <pc:docMk/>
          <pc:sldMk cId="1888919321" sldId="519"/>
        </pc:sldMkLst>
      </pc:sldChg>
      <pc:sldChg chg="del">
        <pc:chgData name="Hyche, Stephanie" userId="c302b06d-8637-427c-8e68-5dfc84139bed" providerId="ADAL" clId="{B1C12CF5-D4E7-46A2-81EF-25AC6E1B64A9}" dt="2024-01-29T22:07:20.016" v="944" actId="47"/>
        <pc:sldMkLst>
          <pc:docMk/>
          <pc:sldMk cId="1643836957" sldId="520"/>
        </pc:sldMkLst>
      </pc:sldChg>
      <pc:sldChg chg="del">
        <pc:chgData name="Hyche, Stephanie" userId="c302b06d-8637-427c-8e68-5dfc84139bed" providerId="ADAL" clId="{B1C12CF5-D4E7-46A2-81EF-25AC6E1B64A9}" dt="2024-01-29T22:07:22.304" v="945" actId="47"/>
        <pc:sldMkLst>
          <pc:docMk/>
          <pc:sldMk cId="1344437281" sldId="521"/>
        </pc:sldMkLst>
      </pc:sldChg>
      <pc:sldChg chg="del">
        <pc:chgData name="Hyche, Stephanie" userId="c302b06d-8637-427c-8e68-5dfc84139bed" providerId="ADAL" clId="{B1C12CF5-D4E7-46A2-81EF-25AC6E1B64A9}" dt="2024-01-29T22:07:27.141" v="948" actId="47"/>
        <pc:sldMkLst>
          <pc:docMk/>
          <pc:sldMk cId="4220543326" sldId="522"/>
        </pc:sldMkLst>
      </pc:sldChg>
      <pc:sldChg chg="addSp delSp modSp new mod modTransition">
        <pc:chgData name="Hyche, Stephanie" userId="c302b06d-8637-427c-8e68-5dfc84139bed" providerId="ADAL" clId="{B1C12CF5-D4E7-46A2-81EF-25AC6E1B64A9}" dt="2024-01-30T01:07:20.613" v="2822" actId="5793"/>
        <pc:sldMkLst>
          <pc:docMk/>
          <pc:sldMk cId="3911960454" sldId="523"/>
        </pc:sldMkLst>
        <pc:spChg chg="mod">
          <ac:chgData name="Hyche, Stephanie" userId="c302b06d-8637-427c-8e68-5dfc84139bed" providerId="ADAL" clId="{B1C12CF5-D4E7-46A2-81EF-25AC6E1B64A9}" dt="2024-01-30T01:07:07.796" v="2820" actId="1076"/>
          <ac:spMkLst>
            <pc:docMk/>
            <pc:sldMk cId="3911960454" sldId="523"/>
            <ac:spMk id="2" creationId="{5DA8E1C9-0C4E-C0E9-B1F1-9F3C3C841902}"/>
          </ac:spMkLst>
        </pc:spChg>
        <pc:spChg chg="del">
          <ac:chgData name="Hyche, Stephanie" userId="c302b06d-8637-427c-8e68-5dfc84139bed" providerId="ADAL" clId="{B1C12CF5-D4E7-46A2-81EF-25AC6E1B64A9}" dt="2024-01-29T21:23:55.524" v="766" actId="478"/>
          <ac:spMkLst>
            <pc:docMk/>
            <pc:sldMk cId="3911960454" sldId="523"/>
            <ac:spMk id="3" creationId="{2A10565B-AF8F-FCAC-96D1-B3DAD3180411}"/>
          </ac:spMkLst>
        </pc:spChg>
        <pc:spChg chg="add mod">
          <ac:chgData name="Hyche, Stephanie" userId="c302b06d-8637-427c-8e68-5dfc84139bed" providerId="ADAL" clId="{B1C12CF5-D4E7-46A2-81EF-25AC6E1B64A9}" dt="2024-01-30T01:07:20.613" v="2822" actId="5793"/>
          <ac:spMkLst>
            <pc:docMk/>
            <pc:sldMk cId="3911960454" sldId="523"/>
            <ac:spMk id="5" creationId="{FC2E2F90-DBB7-0138-5A87-92F3E03B277E}"/>
          </ac:spMkLst>
        </pc:spChg>
        <pc:picChg chg="add mod">
          <ac:chgData name="Hyche, Stephanie" userId="c302b06d-8637-427c-8e68-5dfc84139bed" providerId="ADAL" clId="{B1C12CF5-D4E7-46A2-81EF-25AC6E1B64A9}" dt="2024-01-29T21:54:54.390" v="885" actId="14100"/>
          <ac:picMkLst>
            <pc:docMk/>
            <pc:sldMk cId="3911960454" sldId="523"/>
            <ac:picMk id="4" creationId="{7442CD3E-332C-5EFB-B7A8-7396301F4F4B}"/>
          </ac:picMkLst>
        </pc:picChg>
      </pc:sldChg>
      <pc:sldChg chg="addSp modSp new mod modTransition">
        <pc:chgData name="Hyche, Stephanie" userId="c302b06d-8637-427c-8e68-5dfc84139bed" providerId="ADAL" clId="{B1C12CF5-D4E7-46A2-81EF-25AC6E1B64A9}" dt="2024-01-30T01:09:26.582" v="2829" actId="14861"/>
        <pc:sldMkLst>
          <pc:docMk/>
          <pc:sldMk cId="3247073176" sldId="524"/>
        </pc:sldMkLst>
        <pc:spChg chg="mod">
          <ac:chgData name="Hyche, Stephanie" userId="c302b06d-8637-427c-8e68-5dfc84139bed" providerId="ADAL" clId="{B1C12CF5-D4E7-46A2-81EF-25AC6E1B64A9}" dt="2024-01-29T23:37:24.631" v="1888" actId="113"/>
          <ac:spMkLst>
            <pc:docMk/>
            <pc:sldMk cId="3247073176" sldId="524"/>
            <ac:spMk id="2" creationId="{019B1AF5-866F-8F9D-841D-CCE0418871D8}"/>
          </ac:spMkLst>
        </pc:spChg>
        <pc:spChg chg="mod">
          <ac:chgData name="Hyche, Stephanie" userId="c302b06d-8637-427c-8e68-5dfc84139bed" providerId="ADAL" clId="{B1C12CF5-D4E7-46A2-81EF-25AC6E1B64A9}" dt="2024-01-29T23:51:17.723" v="2554" actId="20577"/>
          <ac:spMkLst>
            <pc:docMk/>
            <pc:sldMk cId="3247073176" sldId="524"/>
            <ac:spMk id="3" creationId="{328594C6-1B1D-0BCA-5581-163A476F8661}"/>
          </ac:spMkLst>
        </pc:spChg>
        <pc:picChg chg="add mod">
          <ac:chgData name="Hyche, Stephanie" userId="c302b06d-8637-427c-8e68-5dfc84139bed" providerId="ADAL" clId="{B1C12CF5-D4E7-46A2-81EF-25AC6E1B64A9}" dt="2024-01-30T01:09:26.582" v="2829" actId="14861"/>
          <ac:picMkLst>
            <pc:docMk/>
            <pc:sldMk cId="3247073176" sldId="524"/>
            <ac:picMk id="5" creationId="{F2909578-DCB8-9FCD-33D2-9E17EB20CF52}"/>
          </ac:picMkLst>
        </pc:picChg>
      </pc:sldChg>
      <pc:sldChg chg="modSp add del mod">
        <pc:chgData name="Hyche, Stephanie" userId="c302b06d-8637-427c-8e68-5dfc84139bed" providerId="ADAL" clId="{B1C12CF5-D4E7-46A2-81EF-25AC6E1B64A9}" dt="2024-03-07T20:45:57.930" v="2884" actId="47"/>
        <pc:sldMkLst>
          <pc:docMk/>
          <pc:sldMk cId="1642425379" sldId="528"/>
        </pc:sldMkLst>
        <pc:spChg chg="mod">
          <ac:chgData name="Hyche, Stephanie" userId="c302b06d-8637-427c-8e68-5dfc84139bed" providerId="ADAL" clId="{B1C12CF5-D4E7-46A2-81EF-25AC6E1B64A9}" dt="2024-03-07T20:45:52.778" v="2883" actId="20577"/>
          <ac:spMkLst>
            <pc:docMk/>
            <pc:sldMk cId="1642425379" sldId="528"/>
            <ac:spMk id="2" creationId="{216815C6-3AD0-46E6-A74A-1967BD91AF50}"/>
          </ac:spMkLst>
        </pc:spChg>
      </pc:sldChg>
      <pc:sldChg chg="add">
        <pc:chgData name="Hyche, Stephanie" userId="c302b06d-8637-427c-8e68-5dfc84139bed" providerId="ADAL" clId="{B1C12CF5-D4E7-46A2-81EF-25AC6E1B64A9}" dt="2024-01-30T13:39:09.184" v="2869"/>
        <pc:sldMkLst>
          <pc:docMk/>
          <pc:sldMk cId="1329539271" sldId="529"/>
        </pc:sldMkLst>
      </pc:sldChg>
      <pc:sldChg chg="add">
        <pc:chgData name="Hyche, Stephanie" userId="c302b06d-8637-427c-8e68-5dfc84139bed" providerId="ADAL" clId="{B1C12CF5-D4E7-46A2-81EF-25AC6E1B64A9}" dt="2024-01-30T13:39:09.184" v="2869"/>
        <pc:sldMkLst>
          <pc:docMk/>
          <pc:sldMk cId="3003251909" sldId="530"/>
        </pc:sldMkLst>
      </pc:sldChg>
      <pc:sldChg chg="add">
        <pc:chgData name="Hyche, Stephanie" userId="c302b06d-8637-427c-8e68-5dfc84139bed" providerId="ADAL" clId="{B1C12CF5-D4E7-46A2-81EF-25AC6E1B64A9}" dt="2024-01-30T13:39:09.184" v="2869"/>
        <pc:sldMkLst>
          <pc:docMk/>
          <pc:sldMk cId="4151694508" sldId="531"/>
        </pc:sldMkLst>
      </pc:sldChg>
      <pc:sldChg chg="add">
        <pc:chgData name="Hyche, Stephanie" userId="c302b06d-8637-427c-8e68-5dfc84139bed" providerId="ADAL" clId="{B1C12CF5-D4E7-46A2-81EF-25AC6E1B64A9}" dt="2024-01-30T13:39:09.184" v="2869"/>
        <pc:sldMkLst>
          <pc:docMk/>
          <pc:sldMk cId="2436493926" sldId="532"/>
        </pc:sldMkLst>
      </pc:sldChg>
      <pc:sldChg chg="add">
        <pc:chgData name="Hyche, Stephanie" userId="c302b06d-8637-427c-8e68-5dfc84139bed" providerId="ADAL" clId="{B1C12CF5-D4E7-46A2-81EF-25AC6E1B64A9}" dt="2024-01-30T13:39:09.184" v="2869"/>
        <pc:sldMkLst>
          <pc:docMk/>
          <pc:sldMk cId="1697591383" sldId="533"/>
        </pc:sldMkLst>
      </pc:sldChg>
      <pc:sldMasterChg chg="modTransition modSldLayout">
        <pc:chgData name="Hyche, Stephanie" userId="c302b06d-8637-427c-8e68-5dfc84139bed" providerId="ADAL" clId="{B1C12CF5-D4E7-46A2-81EF-25AC6E1B64A9}" dt="2024-01-30T01:05:04.894" v="2787"/>
        <pc:sldMasterMkLst>
          <pc:docMk/>
          <pc:sldMasterMk cId="958035415" sldId="2147483660"/>
        </pc:sldMasterMkLst>
        <pc:sldLayoutChg chg="modTransition">
          <pc:chgData name="Hyche, Stephanie" userId="c302b06d-8637-427c-8e68-5dfc84139bed" providerId="ADAL" clId="{B1C12CF5-D4E7-46A2-81EF-25AC6E1B64A9}" dt="2024-01-30T01:05:04.894" v="2787"/>
          <pc:sldLayoutMkLst>
            <pc:docMk/>
            <pc:sldMasterMk cId="958035415" sldId="2147483660"/>
            <pc:sldLayoutMk cId="976242010" sldId="2147483661"/>
          </pc:sldLayoutMkLst>
        </pc:sldLayoutChg>
        <pc:sldLayoutChg chg="modTransition">
          <pc:chgData name="Hyche, Stephanie" userId="c302b06d-8637-427c-8e68-5dfc84139bed" providerId="ADAL" clId="{B1C12CF5-D4E7-46A2-81EF-25AC6E1B64A9}" dt="2024-01-30T01:05:04.894" v="2787"/>
          <pc:sldLayoutMkLst>
            <pc:docMk/>
            <pc:sldMasterMk cId="958035415" sldId="2147483660"/>
            <pc:sldLayoutMk cId="3198748939" sldId="2147483662"/>
          </pc:sldLayoutMkLst>
        </pc:sldLayoutChg>
        <pc:sldLayoutChg chg="modTransition">
          <pc:chgData name="Hyche, Stephanie" userId="c302b06d-8637-427c-8e68-5dfc84139bed" providerId="ADAL" clId="{B1C12CF5-D4E7-46A2-81EF-25AC6E1B64A9}" dt="2024-01-30T01:05:04.894" v="2787"/>
          <pc:sldLayoutMkLst>
            <pc:docMk/>
            <pc:sldMasterMk cId="958035415" sldId="2147483660"/>
            <pc:sldLayoutMk cId="3351910767" sldId="2147483663"/>
          </pc:sldLayoutMkLst>
        </pc:sldLayoutChg>
        <pc:sldLayoutChg chg="modTransition">
          <pc:chgData name="Hyche, Stephanie" userId="c302b06d-8637-427c-8e68-5dfc84139bed" providerId="ADAL" clId="{B1C12CF5-D4E7-46A2-81EF-25AC6E1B64A9}" dt="2024-01-30T01:05:04.894" v="2787"/>
          <pc:sldLayoutMkLst>
            <pc:docMk/>
            <pc:sldMasterMk cId="958035415" sldId="2147483660"/>
            <pc:sldLayoutMk cId="2666566670" sldId="2147483664"/>
          </pc:sldLayoutMkLst>
        </pc:sldLayoutChg>
        <pc:sldLayoutChg chg="modTransition">
          <pc:chgData name="Hyche, Stephanie" userId="c302b06d-8637-427c-8e68-5dfc84139bed" providerId="ADAL" clId="{B1C12CF5-D4E7-46A2-81EF-25AC6E1B64A9}" dt="2024-01-30T01:05:04.894" v="2787"/>
          <pc:sldLayoutMkLst>
            <pc:docMk/>
            <pc:sldMasterMk cId="958035415" sldId="2147483660"/>
            <pc:sldLayoutMk cId="1668448436" sldId="2147483665"/>
          </pc:sldLayoutMkLst>
        </pc:sldLayoutChg>
        <pc:sldLayoutChg chg="modTransition">
          <pc:chgData name="Hyche, Stephanie" userId="c302b06d-8637-427c-8e68-5dfc84139bed" providerId="ADAL" clId="{B1C12CF5-D4E7-46A2-81EF-25AC6E1B64A9}" dt="2024-01-30T01:05:04.894" v="2787"/>
          <pc:sldLayoutMkLst>
            <pc:docMk/>
            <pc:sldMasterMk cId="958035415" sldId="2147483660"/>
            <pc:sldLayoutMk cId="3235769365" sldId="2147483666"/>
          </pc:sldLayoutMkLst>
        </pc:sldLayoutChg>
        <pc:sldLayoutChg chg="modTransition">
          <pc:chgData name="Hyche, Stephanie" userId="c302b06d-8637-427c-8e68-5dfc84139bed" providerId="ADAL" clId="{B1C12CF5-D4E7-46A2-81EF-25AC6E1B64A9}" dt="2024-01-30T01:05:04.894" v="2787"/>
          <pc:sldLayoutMkLst>
            <pc:docMk/>
            <pc:sldMasterMk cId="958035415" sldId="2147483660"/>
            <pc:sldLayoutMk cId="1342239198" sldId="2147483667"/>
          </pc:sldLayoutMkLst>
        </pc:sldLayoutChg>
        <pc:sldLayoutChg chg="modTransition">
          <pc:chgData name="Hyche, Stephanie" userId="c302b06d-8637-427c-8e68-5dfc84139bed" providerId="ADAL" clId="{B1C12CF5-D4E7-46A2-81EF-25AC6E1B64A9}" dt="2024-01-30T01:05:04.894" v="2787"/>
          <pc:sldLayoutMkLst>
            <pc:docMk/>
            <pc:sldMasterMk cId="958035415" sldId="2147483660"/>
            <pc:sldLayoutMk cId="3049157926" sldId="2147483668"/>
          </pc:sldLayoutMkLst>
        </pc:sldLayoutChg>
        <pc:sldLayoutChg chg="modTransition">
          <pc:chgData name="Hyche, Stephanie" userId="c302b06d-8637-427c-8e68-5dfc84139bed" providerId="ADAL" clId="{B1C12CF5-D4E7-46A2-81EF-25AC6E1B64A9}" dt="2024-01-30T01:05:04.894" v="2787"/>
          <pc:sldLayoutMkLst>
            <pc:docMk/>
            <pc:sldMasterMk cId="958035415" sldId="2147483660"/>
            <pc:sldLayoutMk cId="1912283185" sldId="2147483669"/>
          </pc:sldLayoutMkLst>
        </pc:sldLayoutChg>
        <pc:sldLayoutChg chg="modTransition">
          <pc:chgData name="Hyche, Stephanie" userId="c302b06d-8637-427c-8e68-5dfc84139bed" providerId="ADAL" clId="{B1C12CF5-D4E7-46A2-81EF-25AC6E1B64A9}" dt="2024-01-30T01:05:04.894" v="2787"/>
          <pc:sldLayoutMkLst>
            <pc:docMk/>
            <pc:sldMasterMk cId="958035415" sldId="2147483660"/>
            <pc:sldLayoutMk cId="3757130762" sldId="2147483670"/>
          </pc:sldLayoutMkLst>
        </pc:sldLayoutChg>
        <pc:sldLayoutChg chg="modTransition">
          <pc:chgData name="Hyche, Stephanie" userId="c302b06d-8637-427c-8e68-5dfc84139bed" providerId="ADAL" clId="{B1C12CF5-D4E7-46A2-81EF-25AC6E1B64A9}" dt="2024-01-30T01:05:04.894" v="2787"/>
          <pc:sldLayoutMkLst>
            <pc:docMk/>
            <pc:sldMasterMk cId="958035415" sldId="2147483660"/>
            <pc:sldLayoutMk cId="2714174465" sldId="2147483671"/>
          </pc:sldLayoutMkLst>
        </pc:sldLayoutChg>
        <pc:sldLayoutChg chg="modTransition">
          <pc:chgData name="Hyche, Stephanie" userId="c302b06d-8637-427c-8e68-5dfc84139bed" providerId="ADAL" clId="{B1C12CF5-D4E7-46A2-81EF-25AC6E1B64A9}" dt="2024-01-30T01:05:04.894" v="2787"/>
          <pc:sldLayoutMkLst>
            <pc:docMk/>
            <pc:sldMasterMk cId="958035415" sldId="2147483660"/>
            <pc:sldLayoutMk cId="3552014786" sldId="2147483672"/>
          </pc:sldLayoutMkLst>
        </pc:sldLayoutChg>
      </pc:sldMasterChg>
      <pc:sldMasterChg chg="modTransition modSldLayout">
        <pc:chgData name="Hyche, Stephanie" userId="c302b06d-8637-427c-8e68-5dfc84139bed" providerId="ADAL" clId="{B1C12CF5-D4E7-46A2-81EF-25AC6E1B64A9}" dt="2024-01-30T01:05:04.894" v="2787"/>
        <pc:sldMasterMkLst>
          <pc:docMk/>
          <pc:sldMasterMk cId="3932084234" sldId="2147483673"/>
        </pc:sldMasterMkLst>
        <pc:sldLayoutChg chg="modTransition">
          <pc:chgData name="Hyche, Stephanie" userId="c302b06d-8637-427c-8e68-5dfc84139bed" providerId="ADAL" clId="{B1C12CF5-D4E7-46A2-81EF-25AC6E1B64A9}" dt="2024-01-30T01:05:04.894" v="2787"/>
          <pc:sldLayoutMkLst>
            <pc:docMk/>
            <pc:sldMasterMk cId="3932084234" sldId="2147483673"/>
            <pc:sldLayoutMk cId="3123493892" sldId="2147483674"/>
          </pc:sldLayoutMkLst>
        </pc:sldLayoutChg>
        <pc:sldLayoutChg chg="modTransition">
          <pc:chgData name="Hyche, Stephanie" userId="c302b06d-8637-427c-8e68-5dfc84139bed" providerId="ADAL" clId="{B1C12CF5-D4E7-46A2-81EF-25AC6E1B64A9}" dt="2024-01-30T01:05:04.894" v="2787"/>
          <pc:sldLayoutMkLst>
            <pc:docMk/>
            <pc:sldMasterMk cId="3932084234" sldId="2147483673"/>
            <pc:sldLayoutMk cId="228839425" sldId="2147483675"/>
          </pc:sldLayoutMkLst>
        </pc:sldLayoutChg>
        <pc:sldLayoutChg chg="modTransition">
          <pc:chgData name="Hyche, Stephanie" userId="c302b06d-8637-427c-8e68-5dfc84139bed" providerId="ADAL" clId="{B1C12CF5-D4E7-46A2-81EF-25AC6E1B64A9}" dt="2024-01-30T01:05:04.894" v="2787"/>
          <pc:sldLayoutMkLst>
            <pc:docMk/>
            <pc:sldMasterMk cId="3932084234" sldId="2147483673"/>
            <pc:sldLayoutMk cId="837213422" sldId="2147483676"/>
          </pc:sldLayoutMkLst>
        </pc:sldLayoutChg>
        <pc:sldLayoutChg chg="modTransition">
          <pc:chgData name="Hyche, Stephanie" userId="c302b06d-8637-427c-8e68-5dfc84139bed" providerId="ADAL" clId="{B1C12CF5-D4E7-46A2-81EF-25AC6E1B64A9}" dt="2024-01-30T01:05:04.894" v="2787"/>
          <pc:sldLayoutMkLst>
            <pc:docMk/>
            <pc:sldMasterMk cId="3932084234" sldId="2147483673"/>
            <pc:sldLayoutMk cId="3043895930" sldId="2147483677"/>
          </pc:sldLayoutMkLst>
        </pc:sldLayoutChg>
        <pc:sldLayoutChg chg="modTransition">
          <pc:chgData name="Hyche, Stephanie" userId="c302b06d-8637-427c-8e68-5dfc84139bed" providerId="ADAL" clId="{B1C12CF5-D4E7-46A2-81EF-25AC6E1B64A9}" dt="2024-01-30T01:05:04.894" v="2787"/>
          <pc:sldLayoutMkLst>
            <pc:docMk/>
            <pc:sldMasterMk cId="3932084234" sldId="2147483673"/>
            <pc:sldLayoutMk cId="1853974821" sldId="2147483678"/>
          </pc:sldLayoutMkLst>
        </pc:sldLayoutChg>
        <pc:sldLayoutChg chg="modTransition">
          <pc:chgData name="Hyche, Stephanie" userId="c302b06d-8637-427c-8e68-5dfc84139bed" providerId="ADAL" clId="{B1C12CF5-D4E7-46A2-81EF-25AC6E1B64A9}" dt="2024-01-30T01:05:04.894" v="2787"/>
          <pc:sldLayoutMkLst>
            <pc:docMk/>
            <pc:sldMasterMk cId="3932084234" sldId="2147483673"/>
            <pc:sldLayoutMk cId="3088490245" sldId="2147483679"/>
          </pc:sldLayoutMkLst>
        </pc:sldLayoutChg>
        <pc:sldLayoutChg chg="modTransition">
          <pc:chgData name="Hyche, Stephanie" userId="c302b06d-8637-427c-8e68-5dfc84139bed" providerId="ADAL" clId="{B1C12CF5-D4E7-46A2-81EF-25AC6E1B64A9}" dt="2024-01-30T01:05:04.894" v="2787"/>
          <pc:sldLayoutMkLst>
            <pc:docMk/>
            <pc:sldMasterMk cId="3932084234" sldId="2147483673"/>
            <pc:sldLayoutMk cId="1214169565" sldId="2147483680"/>
          </pc:sldLayoutMkLst>
        </pc:sldLayoutChg>
        <pc:sldLayoutChg chg="modTransition">
          <pc:chgData name="Hyche, Stephanie" userId="c302b06d-8637-427c-8e68-5dfc84139bed" providerId="ADAL" clId="{B1C12CF5-D4E7-46A2-81EF-25AC6E1B64A9}" dt="2024-01-30T01:05:04.894" v="2787"/>
          <pc:sldLayoutMkLst>
            <pc:docMk/>
            <pc:sldMasterMk cId="3932084234" sldId="2147483673"/>
            <pc:sldLayoutMk cId="526264335" sldId="2147483681"/>
          </pc:sldLayoutMkLst>
        </pc:sldLayoutChg>
        <pc:sldLayoutChg chg="modTransition">
          <pc:chgData name="Hyche, Stephanie" userId="c302b06d-8637-427c-8e68-5dfc84139bed" providerId="ADAL" clId="{B1C12CF5-D4E7-46A2-81EF-25AC6E1B64A9}" dt="2024-01-30T01:05:04.894" v="2787"/>
          <pc:sldLayoutMkLst>
            <pc:docMk/>
            <pc:sldMasterMk cId="3932084234" sldId="2147483673"/>
            <pc:sldLayoutMk cId="4224188869" sldId="2147483682"/>
          </pc:sldLayoutMkLst>
        </pc:sldLayoutChg>
        <pc:sldLayoutChg chg="modTransition">
          <pc:chgData name="Hyche, Stephanie" userId="c302b06d-8637-427c-8e68-5dfc84139bed" providerId="ADAL" clId="{B1C12CF5-D4E7-46A2-81EF-25AC6E1B64A9}" dt="2024-01-30T01:05:04.894" v="2787"/>
          <pc:sldLayoutMkLst>
            <pc:docMk/>
            <pc:sldMasterMk cId="3932084234" sldId="2147483673"/>
            <pc:sldLayoutMk cId="2511734883" sldId="2147483683"/>
          </pc:sldLayoutMkLst>
        </pc:sldLayoutChg>
        <pc:sldLayoutChg chg="modTransition">
          <pc:chgData name="Hyche, Stephanie" userId="c302b06d-8637-427c-8e68-5dfc84139bed" providerId="ADAL" clId="{B1C12CF5-D4E7-46A2-81EF-25AC6E1B64A9}" dt="2024-01-30T01:05:04.894" v="2787"/>
          <pc:sldLayoutMkLst>
            <pc:docMk/>
            <pc:sldMasterMk cId="3932084234" sldId="2147483673"/>
            <pc:sldLayoutMk cId="414268767" sldId="2147483684"/>
          </pc:sldLayoutMkLst>
        </pc:sldLayoutChg>
      </pc:sldMasterChg>
      <pc:sldMasterChg chg="modTransition modSldLayout">
        <pc:chgData name="Hyche, Stephanie" userId="c302b06d-8637-427c-8e68-5dfc84139bed" providerId="ADAL" clId="{B1C12CF5-D4E7-46A2-81EF-25AC6E1B64A9}" dt="2024-01-30T01:05:04.894" v="2787"/>
        <pc:sldMasterMkLst>
          <pc:docMk/>
          <pc:sldMasterMk cId="2693401739" sldId="2147483685"/>
        </pc:sldMasterMkLst>
        <pc:sldLayoutChg chg="modTransition">
          <pc:chgData name="Hyche, Stephanie" userId="c302b06d-8637-427c-8e68-5dfc84139bed" providerId="ADAL" clId="{B1C12CF5-D4E7-46A2-81EF-25AC6E1B64A9}" dt="2024-01-30T01:05:04.894" v="2787"/>
          <pc:sldLayoutMkLst>
            <pc:docMk/>
            <pc:sldMasterMk cId="2693401739" sldId="2147483685"/>
            <pc:sldLayoutMk cId="593778492" sldId="2147483686"/>
          </pc:sldLayoutMkLst>
        </pc:sldLayoutChg>
        <pc:sldLayoutChg chg="modTransition">
          <pc:chgData name="Hyche, Stephanie" userId="c302b06d-8637-427c-8e68-5dfc84139bed" providerId="ADAL" clId="{B1C12CF5-D4E7-46A2-81EF-25AC6E1B64A9}" dt="2024-01-30T01:05:04.894" v="2787"/>
          <pc:sldLayoutMkLst>
            <pc:docMk/>
            <pc:sldMasterMk cId="2693401739" sldId="2147483685"/>
            <pc:sldLayoutMk cId="3487031745" sldId="2147483687"/>
          </pc:sldLayoutMkLst>
        </pc:sldLayoutChg>
        <pc:sldLayoutChg chg="modTransition">
          <pc:chgData name="Hyche, Stephanie" userId="c302b06d-8637-427c-8e68-5dfc84139bed" providerId="ADAL" clId="{B1C12CF5-D4E7-46A2-81EF-25AC6E1B64A9}" dt="2024-01-30T01:05:04.894" v="2787"/>
          <pc:sldLayoutMkLst>
            <pc:docMk/>
            <pc:sldMasterMk cId="2693401739" sldId="2147483685"/>
            <pc:sldLayoutMk cId="3813156110" sldId="2147483688"/>
          </pc:sldLayoutMkLst>
        </pc:sldLayoutChg>
        <pc:sldLayoutChg chg="modTransition">
          <pc:chgData name="Hyche, Stephanie" userId="c302b06d-8637-427c-8e68-5dfc84139bed" providerId="ADAL" clId="{B1C12CF5-D4E7-46A2-81EF-25AC6E1B64A9}" dt="2024-01-30T01:05:04.894" v="2787"/>
          <pc:sldLayoutMkLst>
            <pc:docMk/>
            <pc:sldMasterMk cId="2693401739" sldId="2147483685"/>
            <pc:sldLayoutMk cId="1816185223" sldId="2147483689"/>
          </pc:sldLayoutMkLst>
        </pc:sldLayoutChg>
        <pc:sldLayoutChg chg="modTransition">
          <pc:chgData name="Hyche, Stephanie" userId="c302b06d-8637-427c-8e68-5dfc84139bed" providerId="ADAL" clId="{B1C12CF5-D4E7-46A2-81EF-25AC6E1B64A9}" dt="2024-01-30T01:05:04.894" v="2787"/>
          <pc:sldLayoutMkLst>
            <pc:docMk/>
            <pc:sldMasterMk cId="2693401739" sldId="2147483685"/>
            <pc:sldLayoutMk cId="3432416362" sldId="2147483690"/>
          </pc:sldLayoutMkLst>
        </pc:sldLayoutChg>
        <pc:sldLayoutChg chg="modTransition">
          <pc:chgData name="Hyche, Stephanie" userId="c302b06d-8637-427c-8e68-5dfc84139bed" providerId="ADAL" clId="{B1C12CF5-D4E7-46A2-81EF-25AC6E1B64A9}" dt="2024-01-30T01:05:04.894" v="2787"/>
          <pc:sldLayoutMkLst>
            <pc:docMk/>
            <pc:sldMasterMk cId="2693401739" sldId="2147483685"/>
            <pc:sldLayoutMk cId="2290653150" sldId="2147483691"/>
          </pc:sldLayoutMkLst>
        </pc:sldLayoutChg>
        <pc:sldLayoutChg chg="modTransition">
          <pc:chgData name="Hyche, Stephanie" userId="c302b06d-8637-427c-8e68-5dfc84139bed" providerId="ADAL" clId="{B1C12CF5-D4E7-46A2-81EF-25AC6E1B64A9}" dt="2024-01-30T01:05:04.894" v="2787"/>
          <pc:sldLayoutMkLst>
            <pc:docMk/>
            <pc:sldMasterMk cId="2693401739" sldId="2147483685"/>
            <pc:sldLayoutMk cId="1183489430" sldId="2147483692"/>
          </pc:sldLayoutMkLst>
        </pc:sldLayoutChg>
        <pc:sldLayoutChg chg="modTransition">
          <pc:chgData name="Hyche, Stephanie" userId="c302b06d-8637-427c-8e68-5dfc84139bed" providerId="ADAL" clId="{B1C12CF5-D4E7-46A2-81EF-25AC6E1B64A9}" dt="2024-01-30T01:05:04.894" v="2787"/>
          <pc:sldLayoutMkLst>
            <pc:docMk/>
            <pc:sldMasterMk cId="2693401739" sldId="2147483685"/>
            <pc:sldLayoutMk cId="1490142125" sldId="2147483693"/>
          </pc:sldLayoutMkLst>
        </pc:sldLayoutChg>
        <pc:sldLayoutChg chg="modTransition">
          <pc:chgData name="Hyche, Stephanie" userId="c302b06d-8637-427c-8e68-5dfc84139bed" providerId="ADAL" clId="{B1C12CF5-D4E7-46A2-81EF-25AC6E1B64A9}" dt="2024-01-30T01:05:04.894" v="2787"/>
          <pc:sldLayoutMkLst>
            <pc:docMk/>
            <pc:sldMasterMk cId="2693401739" sldId="2147483685"/>
            <pc:sldLayoutMk cId="3324419098" sldId="2147483694"/>
          </pc:sldLayoutMkLst>
        </pc:sldLayoutChg>
        <pc:sldLayoutChg chg="modTransition">
          <pc:chgData name="Hyche, Stephanie" userId="c302b06d-8637-427c-8e68-5dfc84139bed" providerId="ADAL" clId="{B1C12CF5-D4E7-46A2-81EF-25AC6E1B64A9}" dt="2024-01-30T01:05:04.894" v="2787"/>
          <pc:sldLayoutMkLst>
            <pc:docMk/>
            <pc:sldMasterMk cId="2693401739" sldId="2147483685"/>
            <pc:sldLayoutMk cId="3310552541" sldId="2147483695"/>
          </pc:sldLayoutMkLst>
        </pc:sldLayoutChg>
        <pc:sldLayoutChg chg="modTransition">
          <pc:chgData name="Hyche, Stephanie" userId="c302b06d-8637-427c-8e68-5dfc84139bed" providerId="ADAL" clId="{B1C12CF5-D4E7-46A2-81EF-25AC6E1B64A9}" dt="2024-01-30T01:05:04.894" v="2787"/>
          <pc:sldLayoutMkLst>
            <pc:docMk/>
            <pc:sldMasterMk cId="2693401739" sldId="2147483685"/>
            <pc:sldLayoutMk cId="2764749974" sldId="2147483696"/>
          </pc:sldLayoutMkLst>
        </pc:sldLayoutChg>
      </pc:sldMasterChg>
      <pc:sldMasterChg chg="del delSldLayout">
        <pc:chgData name="Hyche, Stephanie" userId="c302b06d-8637-427c-8e68-5dfc84139bed" providerId="ADAL" clId="{B1C12CF5-D4E7-46A2-81EF-25AC6E1B64A9}" dt="2024-01-29T23:36:25.059" v="1860" actId="47"/>
        <pc:sldMasterMkLst>
          <pc:docMk/>
          <pc:sldMasterMk cId="3715323267" sldId="2147483697"/>
        </pc:sldMasterMkLst>
        <pc:sldLayoutChg chg="del">
          <pc:chgData name="Hyche, Stephanie" userId="c302b06d-8637-427c-8e68-5dfc84139bed" providerId="ADAL" clId="{B1C12CF5-D4E7-46A2-81EF-25AC6E1B64A9}" dt="2024-01-29T23:36:25.059" v="1860" actId="47"/>
          <pc:sldLayoutMkLst>
            <pc:docMk/>
            <pc:sldMasterMk cId="3715323267" sldId="2147483697"/>
            <pc:sldLayoutMk cId="21461791" sldId="2147483698"/>
          </pc:sldLayoutMkLst>
        </pc:sldLayoutChg>
        <pc:sldLayoutChg chg="del">
          <pc:chgData name="Hyche, Stephanie" userId="c302b06d-8637-427c-8e68-5dfc84139bed" providerId="ADAL" clId="{B1C12CF5-D4E7-46A2-81EF-25AC6E1B64A9}" dt="2024-01-29T23:36:25.059" v="1860" actId="47"/>
          <pc:sldLayoutMkLst>
            <pc:docMk/>
            <pc:sldMasterMk cId="3715323267" sldId="2147483697"/>
            <pc:sldLayoutMk cId="3086543737" sldId="2147483699"/>
          </pc:sldLayoutMkLst>
        </pc:sldLayoutChg>
        <pc:sldLayoutChg chg="del">
          <pc:chgData name="Hyche, Stephanie" userId="c302b06d-8637-427c-8e68-5dfc84139bed" providerId="ADAL" clId="{B1C12CF5-D4E7-46A2-81EF-25AC6E1B64A9}" dt="2024-01-29T23:36:25.059" v="1860" actId="47"/>
          <pc:sldLayoutMkLst>
            <pc:docMk/>
            <pc:sldMasterMk cId="3715323267" sldId="2147483697"/>
            <pc:sldLayoutMk cId="3734531922" sldId="2147483700"/>
          </pc:sldLayoutMkLst>
        </pc:sldLayoutChg>
        <pc:sldLayoutChg chg="del">
          <pc:chgData name="Hyche, Stephanie" userId="c302b06d-8637-427c-8e68-5dfc84139bed" providerId="ADAL" clId="{B1C12CF5-D4E7-46A2-81EF-25AC6E1B64A9}" dt="2024-01-29T23:36:25.059" v="1860" actId="47"/>
          <pc:sldLayoutMkLst>
            <pc:docMk/>
            <pc:sldMasterMk cId="3715323267" sldId="2147483697"/>
            <pc:sldLayoutMk cId="596716537" sldId="2147483701"/>
          </pc:sldLayoutMkLst>
        </pc:sldLayoutChg>
        <pc:sldLayoutChg chg="del">
          <pc:chgData name="Hyche, Stephanie" userId="c302b06d-8637-427c-8e68-5dfc84139bed" providerId="ADAL" clId="{B1C12CF5-D4E7-46A2-81EF-25AC6E1B64A9}" dt="2024-01-29T23:36:25.059" v="1860" actId="47"/>
          <pc:sldLayoutMkLst>
            <pc:docMk/>
            <pc:sldMasterMk cId="3715323267" sldId="2147483697"/>
            <pc:sldLayoutMk cId="2444977069" sldId="2147483702"/>
          </pc:sldLayoutMkLst>
        </pc:sldLayoutChg>
        <pc:sldLayoutChg chg="del">
          <pc:chgData name="Hyche, Stephanie" userId="c302b06d-8637-427c-8e68-5dfc84139bed" providerId="ADAL" clId="{B1C12CF5-D4E7-46A2-81EF-25AC6E1B64A9}" dt="2024-01-29T23:36:25.059" v="1860" actId="47"/>
          <pc:sldLayoutMkLst>
            <pc:docMk/>
            <pc:sldMasterMk cId="3715323267" sldId="2147483697"/>
            <pc:sldLayoutMk cId="1208284497" sldId="2147483703"/>
          </pc:sldLayoutMkLst>
        </pc:sldLayoutChg>
        <pc:sldLayoutChg chg="del">
          <pc:chgData name="Hyche, Stephanie" userId="c302b06d-8637-427c-8e68-5dfc84139bed" providerId="ADAL" clId="{B1C12CF5-D4E7-46A2-81EF-25AC6E1B64A9}" dt="2024-01-29T23:36:25.059" v="1860" actId="47"/>
          <pc:sldLayoutMkLst>
            <pc:docMk/>
            <pc:sldMasterMk cId="3715323267" sldId="2147483697"/>
            <pc:sldLayoutMk cId="923836798" sldId="2147483704"/>
          </pc:sldLayoutMkLst>
        </pc:sldLayoutChg>
        <pc:sldLayoutChg chg="del">
          <pc:chgData name="Hyche, Stephanie" userId="c302b06d-8637-427c-8e68-5dfc84139bed" providerId="ADAL" clId="{B1C12CF5-D4E7-46A2-81EF-25AC6E1B64A9}" dt="2024-01-29T23:36:25.059" v="1860" actId="47"/>
          <pc:sldLayoutMkLst>
            <pc:docMk/>
            <pc:sldMasterMk cId="3715323267" sldId="2147483697"/>
            <pc:sldLayoutMk cId="3335962617" sldId="2147483705"/>
          </pc:sldLayoutMkLst>
        </pc:sldLayoutChg>
        <pc:sldLayoutChg chg="del">
          <pc:chgData name="Hyche, Stephanie" userId="c302b06d-8637-427c-8e68-5dfc84139bed" providerId="ADAL" clId="{B1C12CF5-D4E7-46A2-81EF-25AC6E1B64A9}" dt="2024-01-29T23:36:25.059" v="1860" actId="47"/>
          <pc:sldLayoutMkLst>
            <pc:docMk/>
            <pc:sldMasterMk cId="3715323267" sldId="2147483697"/>
            <pc:sldLayoutMk cId="146215737" sldId="2147483706"/>
          </pc:sldLayoutMkLst>
        </pc:sldLayoutChg>
        <pc:sldLayoutChg chg="del">
          <pc:chgData name="Hyche, Stephanie" userId="c302b06d-8637-427c-8e68-5dfc84139bed" providerId="ADAL" clId="{B1C12CF5-D4E7-46A2-81EF-25AC6E1B64A9}" dt="2024-01-29T23:36:25.059" v="1860" actId="47"/>
          <pc:sldLayoutMkLst>
            <pc:docMk/>
            <pc:sldMasterMk cId="3715323267" sldId="2147483697"/>
            <pc:sldLayoutMk cId="4148304311" sldId="2147483707"/>
          </pc:sldLayoutMkLst>
        </pc:sldLayoutChg>
        <pc:sldLayoutChg chg="del">
          <pc:chgData name="Hyche, Stephanie" userId="c302b06d-8637-427c-8e68-5dfc84139bed" providerId="ADAL" clId="{B1C12CF5-D4E7-46A2-81EF-25AC6E1B64A9}" dt="2024-01-29T23:36:25.059" v="1860" actId="47"/>
          <pc:sldLayoutMkLst>
            <pc:docMk/>
            <pc:sldMasterMk cId="3715323267" sldId="2147483697"/>
            <pc:sldLayoutMk cId="1517486201" sldId="2147483708"/>
          </pc:sldLayoutMkLst>
        </pc:sldLayoutChg>
      </pc:sldMasterChg>
      <pc:sldMasterChg chg="del delSldLayout">
        <pc:chgData name="Hyche, Stephanie" userId="c302b06d-8637-427c-8e68-5dfc84139bed" providerId="ADAL" clId="{B1C12CF5-D4E7-46A2-81EF-25AC6E1B64A9}" dt="2024-01-29T22:08:19.777" v="950" actId="47"/>
        <pc:sldMasterMkLst>
          <pc:docMk/>
          <pc:sldMasterMk cId="1408911518" sldId="2147483726"/>
        </pc:sldMasterMkLst>
        <pc:sldLayoutChg chg="del">
          <pc:chgData name="Hyche, Stephanie" userId="c302b06d-8637-427c-8e68-5dfc84139bed" providerId="ADAL" clId="{B1C12CF5-D4E7-46A2-81EF-25AC6E1B64A9}" dt="2024-01-29T22:08:19.777" v="950" actId="47"/>
          <pc:sldLayoutMkLst>
            <pc:docMk/>
            <pc:sldMasterMk cId="1408911518" sldId="2147483726"/>
            <pc:sldLayoutMk cId="3186103243" sldId="2147483727"/>
          </pc:sldLayoutMkLst>
        </pc:sldLayoutChg>
        <pc:sldLayoutChg chg="del">
          <pc:chgData name="Hyche, Stephanie" userId="c302b06d-8637-427c-8e68-5dfc84139bed" providerId="ADAL" clId="{B1C12CF5-D4E7-46A2-81EF-25AC6E1B64A9}" dt="2024-01-29T22:08:19.777" v="950" actId="47"/>
          <pc:sldLayoutMkLst>
            <pc:docMk/>
            <pc:sldMasterMk cId="1408911518" sldId="2147483726"/>
            <pc:sldLayoutMk cId="2949543199" sldId="2147483728"/>
          </pc:sldLayoutMkLst>
        </pc:sldLayoutChg>
        <pc:sldLayoutChg chg="del">
          <pc:chgData name="Hyche, Stephanie" userId="c302b06d-8637-427c-8e68-5dfc84139bed" providerId="ADAL" clId="{B1C12CF5-D4E7-46A2-81EF-25AC6E1B64A9}" dt="2024-01-29T22:08:19.777" v="950" actId="47"/>
          <pc:sldLayoutMkLst>
            <pc:docMk/>
            <pc:sldMasterMk cId="1408911518" sldId="2147483726"/>
            <pc:sldLayoutMk cId="3612092802" sldId="2147483729"/>
          </pc:sldLayoutMkLst>
        </pc:sldLayoutChg>
        <pc:sldLayoutChg chg="del">
          <pc:chgData name="Hyche, Stephanie" userId="c302b06d-8637-427c-8e68-5dfc84139bed" providerId="ADAL" clId="{B1C12CF5-D4E7-46A2-81EF-25AC6E1B64A9}" dt="2024-01-29T22:08:19.777" v="950" actId="47"/>
          <pc:sldLayoutMkLst>
            <pc:docMk/>
            <pc:sldMasterMk cId="1408911518" sldId="2147483726"/>
            <pc:sldLayoutMk cId="2687177737" sldId="2147483730"/>
          </pc:sldLayoutMkLst>
        </pc:sldLayoutChg>
        <pc:sldLayoutChg chg="del">
          <pc:chgData name="Hyche, Stephanie" userId="c302b06d-8637-427c-8e68-5dfc84139bed" providerId="ADAL" clId="{B1C12CF5-D4E7-46A2-81EF-25AC6E1B64A9}" dt="2024-01-29T22:08:19.777" v="950" actId="47"/>
          <pc:sldLayoutMkLst>
            <pc:docMk/>
            <pc:sldMasterMk cId="1408911518" sldId="2147483726"/>
            <pc:sldLayoutMk cId="250007932" sldId="2147483731"/>
          </pc:sldLayoutMkLst>
        </pc:sldLayoutChg>
        <pc:sldLayoutChg chg="del">
          <pc:chgData name="Hyche, Stephanie" userId="c302b06d-8637-427c-8e68-5dfc84139bed" providerId="ADAL" clId="{B1C12CF5-D4E7-46A2-81EF-25AC6E1B64A9}" dt="2024-01-29T22:08:19.777" v="950" actId="47"/>
          <pc:sldLayoutMkLst>
            <pc:docMk/>
            <pc:sldMasterMk cId="1408911518" sldId="2147483726"/>
            <pc:sldLayoutMk cId="2880351381" sldId="2147483732"/>
          </pc:sldLayoutMkLst>
        </pc:sldLayoutChg>
        <pc:sldLayoutChg chg="del">
          <pc:chgData name="Hyche, Stephanie" userId="c302b06d-8637-427c-8e68-5dfc84139bed" providerId="ADAL" clId="{B1C12CF5-D4E7-46A2-81EF-25AC6E1B64A9}" dt="2024-01-29T22:08:19.777" v="950" actId="47"/>
          <pc:sldLayoutMkLst>
            <pc:docMk/>
            <pc:sldMasterMk cId="1408911518" sldId="2147483726"/>
            <pc:sldLayoutMk cId="2398019998" sldId="2147483733"/>
          </pc:sldLayoutMkLst>
        </pc:sldLayoutChg>
        <pc:sldLayoutChg chg="del">
          <pc:chgData name="Hyche, Stephanie" userId="c302b06d-8637-427c-8e68-5dfc84139bed" providerId="ADAL" clId="{B1C12CF5-D4E7-46A2-81EF-25AC6E1B64A9}" dt="2024-01-29T22:08:19.777" v="950" actId="47"/>
          <pc:sldLayoutMkLst>
            <pc:docMk/>
            <pc:sldMasterMk cId="1408911518" sldId="2147483726"/>
            <pc:sldLayoutMk cId="1420480499" sldId="2147483734"/>
          </pc:sldLayoutMkLst>
        </pc:sldLayoutChg>
        <pc:sldLayoutChg chg="del">
          <pc:chgData name="Hyche, Stephanie" userId="c302b06d-8637-427c-8e68-5dfc84139bed" providerId="ADAL" clId="{B1C12CF5-D4E7-46A2-81EF-25AC6E1B64A9}" dt="2024-01-29T22:08:19.777" v="950" actId="47"/>
          <pc:sldLayoutMkLst>
            <pc:docMk/>
            <pc:sldMasterMk cId="1408911518" sldId="2147483726"/>
            <pc:sldLayoutMk cId="1279217430" sldId="2147483735"/>
          </pc:sldLayoutMkLst>
        </pc:sldLayoutChg>
        <pc:sldLayoutChg chg="del">
          <pc:chgData name="Hyche, Stephanie" userId="c302b06d-8637-427c-8e68-5dfc84139bed" providerId="ADAL" clId="{B1C12CF5-D4E7-46A2-81EF-25AC6E1B64A9}" dt="2024-01-29T22:08:19.777" v="950" actId="47"/>
          <pc:sldLayoutMkLst>
            <pc:docMk/>
            <pc:sldMasterMk cId="1408911518" sldId="2147483726"/>
            <pc:sldLayoutMk cId="1208793759" sldId="2147483736"/>
          </pc:sldLayoutMkLst>
        </pc:sldLayoutChg>
        <pc:sldLayoutChg chg="del">
          <pc:chgData name="Hyche, Stephanie" userId="c302b06d-8637-427c-8e68-5dfc84139bed" providerId="ADAL" clId="{B1C12CF5-D4E7-46A2-81EF-25AC6E1B64A9}" dt="2024-01-29T22:08:19.777" v="950" actId="47"/>
          <pc:sldLayoutMkLst>
            <pc:docMk/>
            <pc:sldMasterMk cId="1408911518" sldId="2147483726"/>
            <pc:sldLayoutMk cId="2205978635" sldId="2147483737"/>
          </pc:sldLayoutMkLst>
        </pc:sldLayoutChg>
      </pc:sldMasterChg>
    </pc:docChg>
  </pc:docChgLst>
  <pc:docChgLst>
    <pc:chgData name="Mullins, Amber" userId="S::arm997@msstate.edu::41e330a6-5d67-4e4d-a5ad-9cf512144268" providerId="AD" clId="Web-{F5EE083C-61F2-ABDD-97C0-B5E59A996225}"/>
    <pc:docChg chg="modSld">
      <pc:chgData name="Mullins, Amber" userId="S::arm997@msstate.edu::41e330a6-5d67-4e4d-a5ad-9cf512144268" providerId="AD" clId="Web-{F5EE083C-61F2-ABDD-97C0-B5E59A996225}" dt="2024-01-29T20:39:00.069" v="42" actId="20577"/>
      <pc:docMkLst>
        <pc:docMk/>
      </pc:docMkLst>
      <pc:sldChg chg="modSp">
        <pc:chgData name="Mullins, Amber" userId="S::arm997@msstate.edu::41e330a6-5d67-4e4d-a5ad-9cf512144268" providerId="AD" clId="Web-{F5EE083C-61F2-ABDD-97C0-B5E59A996225}" dt="2024-01-29T20:23:54.395" v="1" actId="20577"/>
        <pc:sldMkLst>
          <pc:docMk/>
          <pc:sldMk cId="3719617517" sldId="270"/>
        </pc:sldMkLst>
        <pc:spChg chg="mod">
          <ac:chgData name="Mullins, Amber" userId="S::arm997@msstate.edu::41e330a6-5d67-4e4d-a5ad-9cf512144268" providerId="AD" clId="Web-{F5EE083C-61F2-ABDD-97C0-B5E59A996225}" dt="2024-01-29T20:23:54.395" v="1" actId="20577"/>
          <ac:spMkLst>
            <pc:docMk/>
            <pc:sldMk cId="3719617517" sldId="270"/>
            <ac:spMk id="3" creationId="{00000000-0000-0000-0000-000000000000}"/>
          </ac:spMkLst>
        </pc:spChg>
      </pc:sldChg>
      <pc:sldChg chg="modSp">
        <pc:chgData name="Mullins, Amber" userId="S::arm997@msstate.edu::41e330a6-5d67-4e4d-a5ad-9cf512144268" providerId="AD" clId="Web-{F5EE083C-61F2-ABDD-97C0-B5E59A996225}" dt="2024-01-29T20:25:24.773" v="3" actId="20577"/>
        <pc:sldMkLst>
          <pc:docMk/>
          <pc:sldMk cId="946059455" sldId="271"/>
        </pc:sldMkLst>
        <pc:spChg chg="mod">
          <ac:chgData name="Mullins, Amber" userId="S::arm997@msstate.edu::41e330a6-5d67-4e4d-a5ad-9cf512144268" providerId="AD" clId="Web-{F5EE083C-61F2-ABDD-97C0-B5E59A996225}" dt="2024-01-29T20:25:24.773" v="3" actId="20577"/>
          <ac:spMkLst>
            <pc:docMk/>
            <pc:sldMk cId="946059455" sldId="271"/>
            <ac:spMk id="3" creationId="{00000000-0000-0000-0000-000000000000}"/>
          </ac:spMkLst>
        </pc:spChg>
      </pc:sldChg>
      <pc:sldChg chg="modSp">
        <pc:chgData name="Mullins, Amber" userId="S::arm997@msstate.edu::41e330a6-5d67-4e4d-a5ad-9cf512144268" providerId="AD" clId="Web-{F5EE083C-61F2-ABDD-97C0-B5E59A996225}" dt="2024-01-29T20:34:15.402" v="39" actId="20577"/>
        <pc:sldMkLst>
          <pc:docMk/>
          <pc:sldMk cId="4230782022" sldId="288"/>
        </pc:sldMkLst>
        <pc:spChg chg="mod">
          <ac:chgData name="Mullins, Amber" userId="S::arm997@msstate.edu::41e330a6-5d67-4e4d-a5ad-9cf512144268" providerId="AD" clId="Web-{F5EE083C-61F2-ABDD-97C0-B5E59A996225}" dt="2024-01-29T20:34:15.402" v="39" actId="20577"/>
          <ac:spMkLst>
            <pc:docMk/>
            <pc:sldMk cId="4230782022" sldId="288"/>
            <ac:spMk id="3" creationId="{00000000-0000-0000-0000-000000000000}"/>
          </ac:spMkLst>
        </pc:spChg>
      </pc:sldChg>
      <pc:sldChg chg="modSp">
        <pc:chgData name="Mullins, Amber" userId="S::arm997@msstate.edu::41e330a6-5d67-4e4d-a5ad-9cf512144268" providerId="AD" clId="Web-{F5EE083C-61F2-ABDD-97C0-B5E59A996225}" dt="2024-01-29T20:39:00.069" v="42" actId="20577"/>
        <pc:sldMkLst>
          <pc:docMk/>
          <pc:sldMk cId="2796709350" sldId="327"/>
        </pc:sldMkLst>
        <pc:spChg chg="mod">
          <ac:chgData name="Mullins, Amber" userId="S::arm997@msstate.edu::41e330a6-5d67-4e4d-a5ad-9cf512144268" providerId="AD" clId="Web-{F5EE083C-61F2-ABDD-97C0-B5E59A996225}" dt="2024-01-29T20:39:00.069" v="42" actId="20577"/>
          <ac:spMkLst>
            <pc:docMk/>
            <pc:sldMk cId="2796709350" sldId="327"/>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48711"/>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5231639" y="0"/>
            <a:ext cx="4002299" cy="348711"/>
          </a:xfrm>
          <a:prstGeom prst="rect">
            <a:avLst/>
          </a:prstGeom>
        </p:spPr>
        <p:txBody>
          <a:bodyPr vert="horz" lIns="92492" tIns="46246" rIns="92492" bIns="46246" rtlCol="0"/>
          <a:lstStyle>
            <a:lvl1pPr algn="r">
              <a:defRPr sz="1200"/>
            </a:lvl1pPr>
          </a:lstStyle>
          <a:p>
            <a:fld id="{F08B052F-CC89-4862-B359-A1EFCE395096}" type="datetimeFigureOut">
              <a:rPr lang="en-US" smtClean="0"/>
              <a:t>3/7/2024</a:t>
            </a:fld>
            <a:endParaRPr lang="en-US"/>
          </a:p>
        </p:txBody>
      </p:sp>
      <p:sp>
        <p:nvSpPr>
          <p:cNvPr id="4" name="Slide Image Placeholder 3"/>
          <p:cNvSpPr>
            <a:spLocks noGrp="1" noRot="1" noChangeAspect="1"/>
          </p:cNvSpPr>
          <p:nvPr>
            <p:ph type="sldImg" idx="2"/>
          </p:nvPr>
        </p:nvSpPr>
        <p:spPr>
          <a:xfrm>
            <a:off x="2533650" y="868363"/>
            <a:ext cx="4168775" cy="23463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923608" y="3344723"/>
            <a:ext cx="7388860" cy="2736593"/>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01365"/>
            <a:ext cx="4002299" cy="348710"/>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5231639" y="6601365"/>
            <a:ext cx="4002299" cy="348710"/>
          </a:xfrm>
          <a:prstGeom prst="rect">
            <a:avLst/>
          </a:prstGeom>
        </p:spPr>
        <p:txBody>
          <a:bodyPr vert="horz" lIns="92492" tIns="46246" rIns="92492" bIns="46246" rtlCol="0" anchor="b"/>
          <a:lstStyle>
            <a:lvl1pPr algn="r">
              <a:defRPr sz="1200"/>
            </a:lvl1pPr>
          </a:lstStyle>
          <a:p>
            <a:fld id="{89B7CF82-0D41-474A-A1E8-F93E55890C86}" type="slidenum">
              <a:rPr lang="en-US" smtClean="0"/>
              <a:t>‹#›</a:t>
            </a:fld>
            <a:endParaRPr lang="en-US"/>
          </a:p>
        </p:txBody>
      </p:sp>
    </p:spTree>
    <p:extLst>
      <p:ext uri="{BB962C8B-B14F-4D97-AF65-F5344CB8AC3E}">
        <p14:creationId xmlns:p14="http://schemas.microsoft.com/office/powerpoint/2010/main" val="1724629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the National Science Foundation, requires applicants to address (and reviewers to evaluate) explicitly the broader impacts that the funded activities will have on society, including teaching and enhancing participation of individuals identified as ‘under-represented’ by virtue of their gender, ethnicity, geographic location, or any number of other demographic characteristics. As citizens of a society, scientists may have opinions regarding such issues, but not the objective expertise to evaluate the proposed impacts in this category.</a:t>
            </a:r>
          </a:p>
        </p:txBody>
      </p:sp>
      <p:sp>
        <p:nvSpPr>
          <p:cNvPr id="4" name="Slide Number Placeholder 3"/>
          <p:cNvSpPr>
            <a:spLocks noGrp="1"/>
          </p:cNvSpPr>
          <p:nvPr>
            <p:ph type="sldNum" sz="quarter" idx="10"/>
          </p:nvPr>
        </p:nvSpPr>
        <p:spPr/>
        <p:txBody>
          <a:bodyPr/>
          <a:lstStyle/>
          <a:p>
            <a:pPr defTabSz="942489">
              <a:defRPr/>
            </a:pPr>
            <a:fld id="{6E71F8B6-AA9C-4B4D-AA68-A70DC2BA7AF5}" type="slidenum">
              <a:rPr lang="en-US">
                <a:solidFill>
                  <a:prstClr val="black"/>
                </a:solidFill>
                <a:latin typeface="Calibri" panose="020F0502020204030204"/>
              </a:rPr>
              <a:pPr defTabSz="942489">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637089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716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613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560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034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226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667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333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032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12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EEB4EE6E-C0DF-4EB1-8875-16F6BF599544}" type="slidenum">
              <a:rPr lang="en-US">
                <a:solidFill>
                  <a:prstClr val="black"/>
                </a:solidFill>
                <a:latin typeface="Calibri" panose="020F0502020204030204"/>
              </a:rPr>
              <a:pPr defTabSz="924916">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789478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47769C21-FF48-4BAC-88E9-1290DC654EBC}" type="slidenum">
              <a:rPr lang="en-US">
                <a:solidFill>
                  <a:prstClr val="black"/>
                </a:solidFill>
                <a:latin typeface="Calibri" panose="020F0502020204030204"/>
              </a:rPr>
              <a:pPr defTabSz="924916">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486655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EEB4EE6E-C0DF-4EB1-8875-16F6BF599544}" type="slidenum">
              <a:rPr lang="en-US">
                <a:solidFill>
                  <a:prstClr val="black"/>
                </a:solidFill>
                <a:latin typeface="Calibri" panose="020F0502020204030204"/>
              </a:rPr>
              <a:pPr defTabSz="924916">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965728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E6F4A46A-06E0-4B10-B874-2B434C3E2E63}" type="slidenum">
              <a:rPr lang="en-US">
                <a:solidFill>
                  <a:prstClr val="black"/>
                </a:solidFill>
                <a:latin typeface="Calibri" panose="020F0502020204030204"/>
              </a:rPr>
              <a:pPr defTabSz="924916">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192853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dirty="0"/>
          </a:p>
        </p:txBody>
      </p:sp>
      <p:sp>
        <p:nvSpPr>
          <p:cNvPr id="4" name="Slide Number Placeholder 3"/>
          <p:cNvSpPr>
            <a:spLocks noGrp="1"/>
          </p:cNvSpPr>
          <p:nvPr>
            <p:ph type="sldNum" sz="quarter" idx="5"/>
          </p:nvPr>
        </p:nvSpPr>
        <p:spPr/>
        <p:txBody>
          <a:bodyPr/>
          <a:lstStyle/>
          <a:p>
            <a:pPr defTabSz="924916">
              <a:defRPr/>
            </a:pPr>
            <a:fld id="{5961EFD6-34B6-4621-AFFD-CC7DD286577B}" type="slidenum">
              <a:rPr lang="en-US">
                <a:solidFill>
                  <a:prstClr val="black"/>
                </a:solidFill>
                <a:latin typeface="Calibri" panose="020F0502020204030204"/>
              </a:rPr>
              <a:pPr defTabSz="924916">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36274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EEB4EE6E-C0DF-4EB1-8875-16F6BF599544}" type="slidenum">
              <a:rPr lang="en-US">
                <a:solidFill>
                  <a:prstClr val="black"/>
                </a:solidFill>
                <a:latin typeface="Calibri" panose="020F0502020204030204"/>
              </a:rPr>
              <a:pPr defTabSz="924916">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1746213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dirty="0"/>
          </a:p>
        </p:txBody>
      </p:sp>
      <p:sp>
        <p:nvSpPr>
          <p:cNvPr id="4" name="Slide Number Placeholder 3"/>
          <p:cNvSpPr>
            <a:spLocks noGrp="1"/>
          </p:cNvSpPr>
          <p:nvPr>
            <p:ph type="sldNum" sz="quarter" idx="5"/>
          </p:nvPr>
        </p:nvSpPr>
        <p:spPr/>
        <p:txBody>
          <a:bodyPr/>
          <a:lstStyle/>
          <a:p>
            <a:pPr defTabSz="924916">
              <a:defRPr/>
            </a:pPr>
            <a:fld id="{5961EFD6-34B6-4621-AFFD-CC7DD286577B}" type="slidenum">
              <a:rPr lang="en-US">
                <a:solidFill>
                  <a:prstClr val="black"/>
                </a:solidFill>
                <a:latin typeface="Calibri" panose="020F0502020204030204"/>
              </a:rPr>
              <a:pPr defTabSz="924916">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314808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5224DCA5-A7A8-4689-8651-5E03C020EB30}" type="slidenum">
              <a:rPr lang="en-US">
                <a:solidFill>
                  <a:prstClr val="black"/>
                </a:solidFill>
                <a:latin typeface="Calibri" panose="020F0502020204030204"/>
              </a:rPr>
              <a:pPr defTabSz="924916">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4223029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9EC940B-FDC6-426F-8412-68A4B4EE86C0}" type="datetimeFigureOut">
              <a:rPr lang="en-US" smtClean="0">
                <a:solidFill>
                  <a:srgbClr val="4D1434">
                    <a:lumMod val="75000"/>
                    <a:lumOff val="25000"/>
                  </a:srgbClr>
                </a:solidFill>
              </a:rPr>
              <a:pPr/>
              <a:t>3/7/2024</a:t>
            </a:fld>
            <a:endParaRPr lang="en-US">
              <a:solidFill>
                <a:srgbClr val="4D1434">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solidFill>
                <a:srgbClr val="4D1434">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AA7BCAEA-9204-4123-9215-5D2EA812BFCA}" type="slidenum">
              <a:rPr lang="en-US" smtClean="0">
                <a:solidFill>
                  <a:srgbClr val="4D1434">
                    <a:lumMod val="75000"/>
                    <a:lumOff val="25000"/>
                  </a:srgbClr>
                </a:solidFill>
              </a:rPr>
              <a:pPr/>
              <a:t>‹#›</a:t>
            </a:fld>
            <a:endParaRPr lang="en-US">
              <a:solidFill>
                <a:srgbClr val="4D1434">
                  <a:lumMod val="75000"/>
                  <a:lumOff val="25000"/>
                </a:srgbClr>
              </a:solidFill>
            </a:endParaRPr>
          </a:p>
        </p:txBody>
      </p:sp>
    </p:spTree>
    <p:extLst>
      <p:ext uri="{BB962C8B-B14F-4D97-AF65-F5344CB8AC3E}">
        <p14:creationId xmlns:p14="http://schemas.microsoft.com/office/powerpoint/2010/main" val="976242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EC940B-FDC6-426F-8412-68A4B4EE86C0}" type="datetimeFigureOut">
              <a:rPr lang="en-US" smtClean="0">
                <a:solidFill>
                  <a:srgbClr val="903163"/>
                </a:solidFill>
              </a:rPr>
              <a:pPr/>
              <a:t>3/7/2024</a:t>
            </a:fld>
            <a:endParaRPr lang="en-US">
              <a:solidFill>
                <a:srgbClr val="903163"/>
              </a:solidFill>
            </a:endParaRPr>
          </a:p>
        </p:txBody>
      </p:sp>
      <p:sp>
        <p:nvSpPr>
          <p:cNvPr id="5" name="Footer Placeholder 4"/>
          <p:cNvSpPr>
            <a:spLocks noGrp="1"/>
          </p:cNvSpPr>
          <p:nvPr>
            <p:ph type="ftr" sz="quarter" idx="11"/>
          </p:nvPr>
        </p:nvSpPr>
        <p:spPr/>
        <p:txBody>
          <a:bodyPr/>
          <a:lstStyle/>
          <a:p>
            <a:endParaRPr lang="en-US">
              <a:solidFill>
                <a:srgbClr val="903163"/>
              </a:solidFill>
            </a:endParaRPr>
          </a:p>
        </p:txBody>
      </p:sp>
      <p:sp>
        <p:nvSpPr>
          <p:cNvPr id="6" name="Slide Number Placeholder 5"/>
          <p:cNvSpPr>
            <a:spLocks noGrp="1"/>
          </p:cNvSpPr>
          <p:nvPr>
            <p:ph type="sldNum" sz="quarter" idx="12"/>
          </p:nvPr>
        </p:nvSpPr>
        <p:spPr/>
        <p:txBody>
          <a:bodyPr/>
          <a:lstStyle/>
          <a:p>
            <a:fld id="{AA7BCAEA-9204-4123-9215-5D2EA812BFCA}" type="slidenum">
              <a:rPr lang="en-US" smtClean="0">
                <a:solidFill>
                  <a:srgbClr val="903163"/>
                </a:solidFill>
              </a:rPr>
              <a:pPr/>
              <a:t>‹#›</a:t>
            </a:fld>
            <a:endParaRPr lang="en-US">
              <a:solidFill>
                <a:srgbClr val="903163"/>
              </a:solidFill>
            </a:endParaRPr>
          </a:p>
        </p:txBody>
      </p:sp>
    </p:spTree>
    <p:extLst>
      <p:ext uri="{BB962C8B-B14F-4D97-AF65-F5344CB8AC3E}">
        <p14:creationId xmlns:p14="http://schemas.microsoft.com/office/powerpoint/2010/main" val="3757130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9EC940B-FDC6-426F-8412-68A4B4EE86C0}" type="datetimeFigureOut">
              <a:rPr lang="en-US" smtClean="0">
                <a:solidFill>
                  <a:srgbClr val="4D1434">
                    <a:lumMod val="75000"/>
                    <a:lumOff val="25000"/>
                  </a:srgbClr>
                </a:solidFill>
              </a:rPr>
              <a:pPr/>
              <a:t>3/7/2024</a:t>
            </a:fld>
            <a:endParaRPr lang="en-US">
              <a:solidFill>
                <a:srgbClr val="4D1434">
                  <a:lumMod val="75000"/>
                  <a:lumOff val="25000"/>
                </a:srgbClr>
              </a:solidFill>
            </a:endParaRPr>
          </a:p>
        </p:txBody>
      </p:sp>
      <p:sp>
        <p:nvSpPr>
          <p:cNvPr id="5" name="Footer Placeholder 4"/>
          <p:cNvSpPr>
            <a:spLocks noGrp="1"/>
          </p:cNvSpPr>
          <p:nvPr>
            <p:ph type="ftr" sz="quarter" idx="11"/>
          </p:nvPr>
        </p:nvSpPr>
        <p:spPr>
          <a:xfrm>
            <a:off x="774923" y="5951811"/>
            <a:ext cx="7896279" cy="365125"/>
          </a:xfrm>
        </p:spPr>
        <p:txBody>
          <a:bodyPr/>
          <a:lstStyle/>
          <a:p>
            <a:endParaRPr lang="en-US">
              <a:solidFill>
                <a:srgbClr val="903163"/>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AA7BCAEA-9204-4123-9215-5D2EA812BFCA}" type="slidenum">
              <a:rPr lang="en-US" smtClean="0">
                <a:solidFill>
                  <a:srgbClr val="4D1434">
                    <a:lumMod val="75000"/>
                    <a:lumOff val="25000"/>
                  </a:srgbClr>
                </a:solidFill>
              </a:rPr>
              <a:pPr/>
              <a:t>‹#›</a:t>
            </a:fld>
            <a:endParaRPr lang="en-US">
              <a:solidFill>
                <a:srgbClr val="4D1434">
                  <a:lumMod val="75000"/>
                  <a:lumOff val="25000"/>
                </a:srgbClr>
              </a:solidFill>
            </a:endParaRPr>
          </a:p>
        </p:txBody>
      </p:sp>
    </p:spTree>
    <p:extLst>
      <p:ext uri="{BB962C8B-B14F-4D97-AF65-F5344CB8AC3E}">
        <p14:creationId xmlns:p14="http://schemas.microsoft.com/office/powerpoint/2010/main" val="2714174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1117" y="274639"/>
            <a:ext cx="10831283" cy="1143000"/>
          </a:xfrm>
        </p:spPr>
        <p:txBody>
          <a:bodyPr/>
          <a:lstStyle/>
          <a:p>
            <a:r>
              <a:rPr lang="en-US"/>
              <a:t>Click to edit Master title style</a:t>
            </a:r>
          </a:p>
        </p:txBody>
      </p:sp>
      <p:sp>
        <p:nvSpPr>
          <p:cNvPr id="3" name="Content Placeholder 2"/>
          <p:cNvSpPr>
            <a:spLocks noGrp="1"/>
          </p:cNvSpPr>
          <p:nvPr>
            <p:ph idx="1"/>
          </p:nvPr>
        </p:nvSpPr>
        <p:spPr>
          <a:xfrm>
            <a:off x="751117" y="1600201"/>
            <a:ext cx="10831283" cy="3950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2"/>
          <p:cNvSpPr>
            <a:spLocks noGrp="1"/>
          </p:cNvSpPr>
          <p:nvPr>
            <p:ph type="pic" idx="13"/>
          </p:nvPr>
        </p:nvSpPr>
        <p:spPr>
          <a:xfrm>
            <a:off x="8312516" y="1600222"/>
            <a:ext cx="3269885" cy="2988015"/>
          </a:xfrm>
          <a:solidFill>
            <a:srgbClr val="545651"/>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p>
        </p:txBody>
      </p:sp>
    </p:spTree>
    <p:extLst>
      <p:ext uri="{BB962C8B-B14F-4D97-AF65-F5344CB8AC3E}">
        <p14:creationId xmlns:p14="http://schemas.microsoft.com/office/powerpoint/2010/main" val="3552014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9EC940B-FDC6-426F-8412-68A4B4EE86C0}" type="datetimeFigureOut">
              <a:rPr lang="en-US" smtClean="0"/>
              <a:t>3/7/2024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AA7BCAEA-9204-4123-9215-5D2EA812BFCA}" type="slidenum">
              <a:rPr lang="en-US" smtClean="0"/>
              <a:t>‹#›</a:t>
            </a:fld>
            <a:endParaRPr lang="en-US"/>
          </a:p>
        </p:txBody>
      </p:sp>
    </p:spTree>
    <p:extLst>
      <p:ext uri="{BB962C8B-B14F-4D97-AF65-F5344CB8AC3E}">
        <p14:creationId xmlns:p14="http://schemas.microsoft.com/office/powerpoint/2010/main" val="3123493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EC940B-FDC6-426F-8412-68A4B4EE86C0}"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AA7BCAEA-9204-4123-9215-5D2EA812BFCA}" type="slidenum">
              <a:rPr lang="en-US" smtClean="0"/>
              <a:t>‹#›</a:t>
            </a:fld>
            <a:endParaRPr lang="en-US"/>
          </a:p>
        </p:txBody>
      </p:sp>
    </p:spTree>
    <p:extLst>
      <p:ext uri="{BB962C8B-B14F-4D97-AF65-F5344CB8AC3E}">
        <p14:creationId xmlns:p14="http://schemas.microsoft.com/office/powerpoint/2010/main" val="228839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9EC940B-FDC6-426F-8412-68A4B4EE86C0}" type="datetimeFigureOut">
              <a:rPr lang="en-US" smtClean="0"/>
              <a:t>3/7/2024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A7BCAEA-9204-4123-9215-5D2EA812BFCA}" type="slidenum">
              <a:rPr lang="en-US" smtClean="0"/>
              <a:t>‹#›</a:t>
            </a:fld>
            <a:endParaRPr lang="en-US"/>
          </a:p>
        </p:txBody>
      </p:sp>
    </p:spTree>
    <p:extLst>
      <p:ext uri="{BB962C8B-B14F-4D97-AF65-F5344CB8AC3E}">
        <p14:creationId xmlns:p14="http://schemas.microsoft.com/office/powerpoint/2010/main" val="837213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EC940B-FDC6-426F-8412-68A4B4EE86C0}"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7BCAEA-9204-4123-9215-5D2EA812BFCA}" type="slidenum">
              <a:rPr lang="en-US" smtClean="0"/>
              <a:t>‹#›</a:t>
            </a:fld>
            <a:endParaRPr lang="en-US"/>
          </a:p>
        </p:txBody>
      </p:sp>
    </p:spTree>
    <p:extLst>
      <p:ext uri="{BB962C8B-B14F-4D97-AF65-F5344CB8AC3E}">
        <p14:creationId xmlns:p14="http://schemas.microsoft.com/office/powerpoint/2010/main" val="3043895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EC940B-FDC6-426F-8412-68A4B4EE86C0}" type="datetimeFigureOut">
              <a:rPr lang="en-US" smtClean="0"/>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7BCAEA-9204-4123-9215-5D2EA812BFCA}" type="slidenum">
              <a:rPr lang="en-US" smtClean="0"/>
              <a:t>‹#›</a:t>
            </a:fld>
            <a:endParaRPr lang="en-US"/>
          </a:p>
        </p:txBody>
      </p:sp>
    </p:spTree>
    <p:extLst>
      <p:ext uri="{BB962C8B-B14F-4D97-AF65-F5344CB8AC3E}">
        <p14:creationId xmlns:p14="http://schemas.microsoft.com/office/powerpoint/2010/main" val="1853974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9EC940B-FDC6-426F-8412-68A4B4EE86C0}" type="datetimeFigureOut">
              <a:rPr lang="en-US" smtClean="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7BCAEA-9204-4123-9215-5D2EA812BFCA}" type="slidenum">
              <a:rPr lang="en-US" smtClean="0"/>
              <a:t>‹#›</a:t>
            </a:fld>
            <a:endParaRPr lang="en-US"/>
          </a:p>
        </p:txBody>
      </p:sp>
    </p:spTree>
    <p:extLst>
      <p:ext uri="{BB962C8B-B14F-4D97-AF65-F5344CB8AC3E}">
        <p14:creationId xmlns:p14="http://schemas.microsoft.com/office/powerpoint/2010/main" val="3088490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EC940B-FDC6-426F-8412-68A4B4EE86C0}" type="datetimeFigureOut">
              <a:rPr lang="en-US" smtClean="0"/>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7BCAEA-9204-4123-9215-5D2EA812BFCA}" type="slidenum">
              <a:rPr lang="en-US" smtClean="0"/>
              <a:t>‹#›</a:t>
            </a:fld>
            <a:endParaRPr lang="en-US"/>
          </a:p>
        </p:txBody>
      </p:sp>
    </p:spTree>
    <p:extLst>
      <p:ext uri="{BB962C8B-B14F-4D97-AF65-F5344CB8AC3E}">
        <p14:creationId xmlns:p14="http://schemas.microsoft.com/office/powerpoint/2010/main" val="1214169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EC940B-FDC6-426F-8412-68A4B4EE86C0}" type="datetimeFigureOut">
              <a:rPr lang="en-US" smtClean="0">
                <a:solidFill>
                  <a:srgbClr val="903163"/>
                </a:solidFill>
              </a:rPr>
              <a:pPr/>
              <a:t>3/7/2024</a:t>
            </a:fld>
            <a:endParaRPr lang="en-US">
              <a:solidFill>
                <a:srgbClr val="903163"/>
              </a:solidFill>
            </a:endParaRPr>
          </a:p>
        </p:txBody>
      </p:sp>
      <p:sp>
        <p:nvSpPr>
          <p:cNvPr id="5" name="Footer Placeholder 4"/>
          <p:cNvSpPr>
            <a:spLocks noGrp="1"/>
          </p:cNvSpPr>
          <p:nvPr>
            <p:ph type="ftr" sz="quarter" idx="11"/>
          </p:nvPr>
        </p:nvSpPr>
        <p:spPr/>
        <p:txBody>
          <a:bodyPr/>
          <a:lstStyle/>
          <a:p>
            <a:endParaRPr lang="en-US">
              <a:solidFill>
                <a:srgbClr val="903163"/>
              </a:solidFill>
            </a:endParaRPr>
          </a:p>
        </p:txBody>
      </p:sp>
      <p:sp>
        <p:nvSpPr>
          <p:cNvPr id="6" name="Slide Number Placeholder 5"/>
          <p:cNvSpPr>
            <a:spLocks noGrp="1"/>
          </p:cNvSpPr>
          <p:nvPr>
            <p:ph type="sldNum" sz="quarter" idx="12"/>
          </p:nvPr>
        </p:nvSpPr>
        <p:spPr>
          <a:xfrm>
            <a:off x="10558300" y="5956137"/>
            <a:ext cx="1052508" cy="365125"/>
          </a:xfrm>
        </p:spPr>
        <p:txBody>
          <a:bodyPr/>
          <a:lstStyle/>
          <a:p>
            <a:fld id="{AA7BCAEA-9204-4123-9215-5D2EA812BFCA}" type="slidenum">
              <a:rPr lang="en-US" smtClean="0">
                <a:solidFill>
                  <a:srgbClr val="903163"/>
                </a:solidFill>
              </a:rPr>
              <a:pPr/>
              <a:t>‹#›</a:t>
            </a:fld>
            <a:endParaRPr lang="en-US">
              <a:solidFill>
                <a:srgbClr val="903163"/>
              </a:solidFill>
            </a:endParaRPr>
          </a:p>
        </p:txBody>
      </p:sp>
    </p:spTree>
    <p:extLst>
      <p:ext uri="{BB962C8B-B14F-4D97-AF65-F5344CB8AC3E}">
        <p14:creationId xmlns:p14="http://schemas.microsoft.com/office/powerpoint/2010/main" val="3198748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9EC940B-FDC6-426F-8412-68A4B4EE86C0}" type="datetimeFigureOut">
              <a:rPr lang="en-US" smtClean="0"/>
              <a:t>3/7/2024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AA7BCAEA-9204-4123-9215-5D2EA812BFCA}" type="slidenum">
              <a:rPr lang="en-US" smtClean="0"/>
              <a:t>‹#›</a:t>
            </a:fld>
            <a:endParaRPr lang="en-US"/>
          </a:p>
        </p:txBody>
      </p:sp>
    </p:spTree>
    <p:extLst>
      <p:ext uri="{BB962C8B-B14F-4D97-AF65-F5344CB8AC3E}">
        <p14:creationId xmlns:p14="http://schemas.microsoft.com/office/powerpoint/2010/main" val="526264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EC940B-FDC6-426F-8412-68A4B4EE86C0}"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7BCAEA-9204-4123-9215-5D2EA812BFCA}" type="slidenum">
              <a:rPr lang="en-US" smtClean="0"/>
              <a:t>‹#›</a:t>
            </a:fld>
            <a:endParaRPr lang="en-US"/>
          </a:p>
        </p:txBody>
      </p:sp>
    </p:spTree>
    <p:extLst>
      <p:ext uri="{BB962C8B-B14F-4D97-AF65-F5344CB8AC3E}">
        <p14:creationId xmlns:p14="http://schemas.microsoft.com/office/powerpoint/2010/main" val="4224188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EC940B-FDC6-426F-8412-68A4B4EE86C0}"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BCAEA-9204-4123-9215-5D2EA812BFCA}" type="slidenum">
              <a:rPr lang="en-US" smtClean="0"/>
              <a:t>‹#›</a:t>
            </a:fld>
            <a:endParaRPr lang="en-US"/>
          </a:p>
        </p:txBody>
      </p:sp>
    </p:spTree>
    <p:extLst>
      <p:ext uri="{BB962C8B-B14F-4D97-AF65-F5344CB8AC3E}">
        <p14:creationId xmlns:p14="http://schemas.microsoft.com/office/powerpoint/2010/main" val="2511734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9EC940B-FDC6-426F-8412-68A4B4EE86C0}" type="datetimeFigureOut">
              <a:rPr lang="en-US" smtClean="0"/>
              <a:t>3/7/2024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AA7BCAEA-9204-4123-9215-5D2EA812BFCA}" type="slidenum">
              <a:rPr lang="en-US" smtClean="0"/>
              <a:t>‹#›</a:t>
            </a:fld>
            <a:endParaRPr lang="en-US"/>
          </a:p>
        </p:txBody>
      </p:sp>
    </p:spTree>
    <p:extLst>
      <p:ext uri="{BB962C8B-B14F-4D97-AF65-F5344CB8AC3E}">
        <p14:creationId xmlns:p14="http://schemas.microsoft.com/office/powerpoint/2010/main" val="414268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1"/>
            <a:ext cx="10993549" cy="1475013"/>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3" y="2495447"/>
            <a:ext cx="10993547" cy="59032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9"/>
            <a:ext cx="2844800" cy="365125"/>
          </a:xfrm>
        </p:spPr>
        <p:txBody>
          <a:bodyPr/>
          <a:lstStyle>
            <a:lvl1pPr>
              <a:defRPr>
                <a:solidFill>
                  <a:schemeClr val="accent1">
                    <a:lumMod val="75000"/>
                    <a:lumOff val="25000"/>
                  </a:schemeClr>
                </a:solidFill>
              </a:defRPr>
            </a:lvl1pPr>
          </a:lstStyle>
          <a:p>
            <a:fld id="{B9EC940B-FDC6-426F-8412-68A4B4EE86C0}" type="datetimeFigureOut">
              <a:rPr lang="en-US" smtClean="0">
                <a:solidFill>
                  <a:srgbClr val="4D1434">
                    <a:lumMod val="75000"/>
                    <a:lumOff val="25000"/>
                  </a:srgbClr>
                </a:solidFill>
              </a:rPr>
              <a:pPr/>
              <a:t>3/7/2024</a:t>
            </a:fld>
            <a:endParaRPr lang="en-US">
              <a:solidFill>
                <a:srgbClr val="4D1434">
                  <a:lumMod val="75000"/>
                  <a:lumOff val="25000"/>
                </a:srgbClr>
              </a:solidFill>
            </a:endParaRPr>
          </a:p>
        </p:txBody>
      </p:sp>
      <p:sp>
        <p:nvSpPr>
          <p:cNvPr id="5" name="Footer Placeholder 4"/>
          <p:cNvSpPr>
            <a:spLocks noGrp="1"/>
          </p:cNvSpPr>
          <p:nvPr>
            <p:ph type="ftr" sz="quarter" idx="11"/>
          </p:nvPr>
        </p:nvSpPr>
        <p:spPr>
          <a:xfrm>
            <a:off x="581192" y="5951813"/>
            <a:ext cx="6917211" cy="365125"/>
          </a:xfrm>
        </p:spPr>
        <p:txBody>
          <a:bodyPr/>
          <a:lstStyle>
            <a:lvl1pPr>
              <a:defRPr>
                <a:solidFill>
                  <a:schemeClr val="accent1">
                    <a:lumMod val="75000"/>
                    <a:lumOff val="25000"/>
                  </a:schemeClr>
                </a:solidFill>
              </a:defRPr>
            </a:lvl1pPr>
          </a:lstStyle>
          <a:p>
            <a:endParaRPr lang="en-US">
              <a:solidFill>
                <a:srgbClr val="4D1434">
                  <a:lumMod val="75000"/>
                  <a:lumOff val="25000"/>
                </a:srgbClr>
              </a:solidFill>
            </a:endParaRPr>
          </a:p>
        </p:txBody>
      </p:sp>
      <p:sp>
        <p:nvSpPr>
          <p:cNvPr id="6" name="Slide Number Placeholder 5"/>
          <p:cNvSpPr>
            <a:spLocks noGrp="1"/>
          </p:cNvSpPr>
          <p:nvPr>
            <p:ph type="sldNum" sz="quarter" idx="12"/>
          </p:nvPr>
        </p:nvSpPr>
        <p:spPr>
          <a:xfrm>
            <a:off x="10558300" y="5956139"/>
            <a:ext cx="1016440" cy="365125"/>
          </a:xfrm>
        </p:spPr>
        <p:txBody>
          <a:bodyPr/>
          <a:lstStyle>
            <a:lvl1pPr>
              <a:defRPr>
                <a:solidFill>
                  <a:schemeClr val="accent1">
                    <a:lumMod val="75000"/>
                    <a:lumOff val="25000"/>
                  </a:schemeClr>
                </a:solidFill>
              </a:defRPr>
            </a:lvl1pPr>
          </a:lstStyle>
          <a:p>
            <a:fld id="{AA7BCAEA-9204-4123-9215-5D2EA812BFCA}" type="slidenum">
              <a:rPr lang="en-US" smtClean="0">
                <a:solidFill>
                  <a:srgbClr val="4D1434">
                    <a:lumMod val="75000"/>
                    <a:lumOff val="25000"/>
                  </a:srgbClr>
                </a:solidFill>
              </a:rPr>
              <a:pPr/>
              <a:t>‹#›</a:t>
            </a:fld>
            <a:endParaRPr lang="en-US">
              <a:solidFill>
                <a:srgbClr val="4D1434">
                  <a:lumMod val="75000"/>
                  <a:lumOff val="25000"/>
                </a:srgbClr>
              </a:solidFill>
            </a:endParaRPr>
          </a:p>
        </p:txBody>
      </p:sp>
    </p:spTree>
    <p:extLst>
      <p:ext uri="{BB962C8B-B14F-4D97-AF65-F5344CB8AC3E}">
        <p14:creationId xmlns:p14="http://schemas.microsoft.com/office/powerpoint/2010/main" val="593778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4" y="2180498"/>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EC940B-FDC6-426F-8412-68A4B4EE86C0}" type="datetimeFigureOut">
              <a:rPr lang="en-US" smtClean="0">
                <a:solidFill>
                  <a:srgbClr val="903163"/>
                </a:solidFill>
              </a:rPr>
              <a:pPr/>
              <a:t>3/7/2024</a:t>
            </a:fld>
            <a:endParaRPr lang="en-US">
              <a:solidFill>
                <a:srgbClr val="903163"/>
              </a:solidFill>
            </a:endParaRPr>
          </a:p>
        </p:txBody>
      </p:sp>
      <p:sp>
        <p:nvSpPr>
          <p:cNvPr id="5" name="Footer Placeholder 4"/>
          <p:cNvSpPr>
            <a:spLocks noGrp="1"/>
          </p:cNvSpPr>
          <p:nvPr>
            <p:ph type="ftr" sz="quarter" idx="11"/>
          </p:nvPr>
        </p:nvSpPr>
        <p:spPr/>
        <p:txBody>
          <a:bodyPr/>
          <a:lstStyle/>
          <a:p>
            <a:endParaRPr lang="en-US">
              <a:solidFill>
                <a:srgbClr val="903163"/>
              </a:solidFill>
            </a:endParaRPr>
          </a:p>
        </p:txBody>
      </p:sp>
      <p:sp>
        <p:nvSpPr>
          <p:cNvPr id="6" name="Slide Number Placeholder 5"/>
          <p:cNvSpPr>
            <a:spLocks noGrp="1"/>
          </p:cNvSpPr>
          <p:nvPr>
            <p:ph type="sldNum" sz="quarter" idx="12"/>
          </p:nvPr>
        </p:nvSpPr>
        <p:spPr>
          <a:xfrm>
            <a:off x="10558301" y="5956139"/>
            <a:ext cx="1052508" cy="365125"/>
          </a:xfrm>
        </p:spPr>
        <p:txBody>
          <a:bodyPr/>
          <a:lstStyle/>
          <a:p>
            <a:fld id="{AA7BCAEA-9204-4123-9215-5D2EA812BFCA}" type="slidenum">
              <a:rPr lang="en-US" smtClean="0">
                <a:solidFill>
                  <a:srgbClr val="903163"/>
                </a:solidFill>
              </a:rPr>
              <a:pPr/>
              <a:t>‹#›</a:t>
            </a:fld>
            <a:endParaRPr lang="en-US">
              <a:solidFill>
                <a:srgbClr val="903163"/>
              </a:solidFill>
            </a:endParaRPr>
          </a:p>
        </p:txBody>
      </p:sp>
    </p:spTree>
    <p:extLst>
      <p:ext uri="{BB962C8B-B14F-4D97-AF65-F5344CB8AC3E}">
        <p14:creationId xmlns:p14="http://schemas.microsoft.com/office/powerpoint/2010/main" val="3487031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6"/>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2"/>
            <a:ext cx="11029615" cy="1497507"/>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11029615"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9EC940B-FDC6-426F-8412-68A4B4EE86C0}" type="datetimeFigureOut">
              <a:rPr lang="en-US" smtClean="0">
                <a:solidFill>
                  <a:srgbClr val="4D1434">
                    <a:lumMod val="75000"/>
                    <a:lumOff val="25000"/>
                  </a:srgbClr>
                </a:solidFill>
              </a:rPr>
              <a:pPr/>
              <a:t>3/7/2024</a:t>
            </a:fld>
            <a:endParaRPr lang="en-US">
              <a:solidFill>
                <a:srgbClr val="4D1434">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solidFill>
                <a:srgbClr val="4D1434">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A7BCAEA-9204-4123-9215-5D2EA812BFCA}" type="slidenum">
              <a:rPr lang="en-US" smtClean="0">
                <a:solidFill>
                  <a:srgbClr val="4D1434">
                    <a:lumMod val="75000"/>
                    <a:lumOff val="25000"/>
                  </a:srgbClr>
                </a:solidFill>
              </a:rPr>
              <a:pPr/>
              <a:t>‹#›</a:t>
            </a:fld>
            <a:endParaRPr lang="en-US">
              <a:solidFill>
                <a:srgbClr val="4D1434">
                  <a:lumMod val="75000"/>
                  <a:lumOff val="25000"/>
                </a:srgbClr>
              </a:solidFill>
            </a:endParaRPr>
          </a:p>
        </p:txBody>
      </p:sp>
    </p:spTree>
    <p:extLst>
      <p:ext uri="{BB962C8B-B14F-4D97-AF65-F5344CB8AC3E}">
        <p14:creationId xmlns:p14="http://schemas.microsoft.com/office/powerpoint/2010/main" val="3813156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4" y="2228004"/>
            <a:ext cx="5422391"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4"/>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EC940B-FDC6-426F-8412-68A4B4EE86C0}" type="datetimeFigureOut">
              <a:rPr lang="en-US" smtClean="0">
                <a:solidFill>
                  <a:srgbClr val="903163"/>
                </a:solidFill>
              </a:rPr>
              <a:pPr/>
              <a:t>3/7/2024</a:t>
            </a:fld>
            <a:endParaRPr lang="en-US">
              <a:solidFill>
                <a:srgbClr val="903163"/>
              </a:solidFill>
            </a:endParaRPr>
          </a:p>
        </p:txBody>
      </p:sp>
      <p:sp>
        <p:nvSpPr>
          <p:cNvPr id="6" name="Footer Placeholder 5"/>
          <p:cNvSpPr>
            <a:spLocks noGrp="1"/>
          </p:cNvSpPr>
          <p:nvPr>
            <p:ph type="ftr" sz="quarter" idx="11"/>
          </p:nvPr>
        </p:nvSpPr>
        <p:spPr/>
        <p:txBody>
          <a:bodyPr/>
          <a:lstStyle/>
          <a:p>
            <a:endParaRPr lang="en-US">
              <a:solidFill>
                <a:srgbClr val="903163"/>
              </a:solidFill>
            </a:endParaRPr>
          </a:p>
        </p:txBody>
      </p:sp>
      <p:sp>
        <p:nvSpPr>
          <p:cNvPr id="7" name="Slide Number Placeholder 6"/>
          <p:cNvSpPr>
            <a:spLocks noGrp="1"/>
          </p:cNvSpPr>
          <p:nvPr>
            <p:ph type="sldNum" sz="quarter" idx="12"/>
          </p:nvPr>
        </p:nvSpPr>
        <p:spPr/>
        <p:txBody>
          <a:bodyPr/>
          <a:lstStyle/>
          <a:p>
            <a:fld id="{AA7BCAEA-9204-4123-9215-5D2EA812BFCA}" type="slidenum">
              <a:rPr lang="en-US" smtClean="0">
                <a:solidFill>
                  <a:srgbClr val="903163"/>
                </a:solidFill>
              </a:rPr>
              <a:pPr/>
              <a:t>‹#›</a:t>
            </a:fld>
            <a:endParaRPr lang="en-US">
              <a:solidFill>
                <a:srgbClr val="903163"/>
              </a:solidFill>
            </a:endParaRPr>
          </a:p>
        </p:txBody>
      </p:sp>
    </p:spTree>
    <p:extLst>
      <p:ext uri="{BB962C8B-B14F-4D97-AF65-F5344CB8AC3E}">
        <p14:creationId xmlns:p14="http://schemas.microsoft.com/office/powerpoint/2010/main" val="1816185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20" y="2250894"/>
            <a:ext cx="5087075" cy="536005"/>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7" y="2250894"/>
            <a:ext cx="5087073" cy="553373"/>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EC940B-FDC6-426F-8412-68A4B4EE86C0}" type="datetimeFigureOut">
              <a:rPr lang="en-US" smtClean="0">
                <a:solidFill>
                  <a:srgbClr val="903163"/>
                </a:solidFill>
              </a:rPr>
              <a:pPr/>
              <a:t>3/7/2024</a:t>
            </a:fld>
            <a:endParaRPr lang="en-US">
              <a:solidFill>
                <a:srgbClr val="903163"/>
              </a:solidFill>
            </a:endParaRPr>
          </a:p>
        </p:txBody>
      </p:sp>
      <p:sp>
        <p:nvSpPr>
          <p:cNvPr id="8" name="Footer Placeholder 7"/>
          <p:cNvSpPr>
            <a:spLocks noGrp="1"/>
          </p:cNvSpPr>
          <p:nvPr>
            <p:ph type="ftr" sz="quarter" idx="11"/>
          </p:nvPr>
        </p:nvSpPr>
        <p:spPr/>
        <p:txBody>
          <a:bodyPr/>
          <a:lstStyle/>
          <a:p>
            <a:endParaRPr lang="en-US">
              <a:solidFill>
                <a:srgbClr val="903163"/>
              </a:solidFill>
            </a:endParaRPr>
          </a:p>
        </p:txBody>
      </p:sp>
      <p:sp>
        <p:nvSpPr>
          <p:cNvPr id="9" name="Slide Number Placeholder 8"/>
          <p:cNvSpPr>
            <a:spLocks noGrp="1"/>
          </p:cNvSpPr>
          <p:nvPr>
            <p:ph type="sldNum" sz="quarter" idx="12"/>
          </p:nvPr>
        </p:nvSpPr>
        <p:spPr/>
        <p:txBody>
          <a:bodyPr/>
          <a:lstStyle/>
          <a:p>
            <a:fld id="{AA7BCAEA-9204-4123-9215-5D2EA812BFCA}" type="slidenum">
              <a:rPr lang="en-US" smtClean="0">
                <a:solidFill>
                  <a:srgbClr val="903163"/>
                </a:solidFill>
              </a:rPr>
              <a:pPr/>
              <a:t>‹#›</a:t>
            </a:fld>
            <a:endParaRPr lang="en-US">
              <a:solidFill>
                <a:srgbClr val="903163"/>
              </a:solidFill>
            </a:endParaRPr>
          </a:p>
        </p:txBody>
      </p:sp>
    </p:spTree>
    <p:extLst>
      <p:ext uri="{BB962C8B-B14F-4D97-AF65-F5344CB8AC3E}">
        <p14:creationId xmlns:p14="http://schemas.microsoft.com/office/powerpoint/2010/main" val="3432416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EC940B-FDC6-426F-8412-68A4B4EE86C0}" type="datetimeFigureOut">
              <a:rPr lang="en-US" smtClean="0">
                <a:solidFill>
                  <a:srgbClr val="903163"/>
                </a:solidFill>
              </a:rPr>
              <a:pPr/>
              <a:t>3/7/2024</a:t>
            </a:fld>
            <a:endParaRPr lang="en-US">
              <a:solidFill>
                <a:srgbClr val="903163"/>
              </a:solidFill>
            </a:endParaRPr>
          </a:p>
        </p:txBody>
      </p:sp>
      <p:sp>
        <p:nvSpPr>
          <p:cNvPr id="4" name="Footer Placeholder 3"/>
          <p:cNvSpPr>
            <a:spLocks noGrp="1"/>
          </p:cNvSpPr>
          <p:nvPr>
            <p:ph type="ftr" sz="quarter" idx="11"/>
          </p:nvPr>
        </p:nvSpPr>
        <p:spPr/>
        <p:txBody>
          <a:bodyPr/>
          <a:lstStyle/>
          <a:p>
            <a:endParaRPr lang="en-US">
              <a:solidFill>
                <a:srgbClr val="903163"/>
              </a:solidFill>
            </a:endParaRPr>
          </a:p>
        </p:txBody>
      </p:sp>
      <p:sp>
        <p:nvSpPr>
          <p:cNvPr id="5" name="Slide Number Placeholder 4"/>
          <p:cNvSpPr>
            <a:spLocks noGrp="1"/>
          </p:cNvSpPr>
          <p:nvPr>
            <p:ph type="sldNum" sz="quarter" idx="12"/>
          </p:nvPr>
        </p:nvSpPr>
        <p:spPr/>
        <p:txBody>
          <a:bodyPr/>
          <a:lstStyle/>
          <a:p>
            <a:fld id="{AA7BCAEA-9204-4123-9215-5D2EA812BFCA}" type="slidenum">
              <a:rPr lang="en-US" smtClean="0">
                <a:solidFill>
                  <a:srgbClr val="903163"/>
                </a:solidFill>
              </a:rPr>
              <a:pPr/>
              <a:t>‹#›</a:t>
            </a:fld>
            <a:endParaRPr lang="en-US">
              <a:solidFill>
                <a:srgbClr val="903163"/>
              </a:solidFill>
            </a:endParaRPr>
          </a:p>
        </p:txBody>
      </p:sp>
    </p:spTree>
    <p:extLst>
      <p:ext uri="{BB962C8B-B14F-4D97-AF65-F5344CB8AC3E}">
        <p14:creationId xmlns:p14="http://schemas.microsoft.com/office/powerpoint/2010/main" val="229065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9EC940B-FDC6-426F-8412-68A4B4EE86C0}" type="datetimeFigureOut">
              <a:rPr lang="en-US" smtClean="0">
                <a:solidFill>
                  <a:srgbClr val="4D1434">
                    <a:lumMod val="75000"/>
                    <a:lumOff val="25000"/>
                  </a:srgbClr>
                </a:solidFill>
              </a:rPr>
              <a:pPr/>
              <a:t>3/7/2024</a:t>
            </a:fld>
            <a:endParaRPr lang="en-US">
              <a:solidFill>
                <a:srgbClr val="4D1434">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solidFill>
                <a:srgbClr val="4D1434">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A7BCAEA-9204-4123-9215-5D2EA812BFCA}" type="slidenum">
              <a:rPr lang="en-US" smtClean="0">
                <a:solidFill>
                  <a:srgbClr val="4D1434">
                    <a:lumMod val="75000"/>
                    <a:lumOff val="25000"/>
                  </a:srgbClr>
                </a:solidFill>
              </a:rPr>
              <a:pPr/>
              <a:t>‹#›</a:t>
            </a:fld>
            <a:endParaRPr lang="en-US">
              <a:solidFill>
                <a:srgbClr val="4D1434">
                  <a:lumMod val="75000"/>
                  <a:lumOff val="25000"/>
                </a:srgbClr>
              </a:solidFill>
            </a:endParaRPr>
          </a:p>
        </p:txBody>
      </p:sp>
    </p:spTree>
    <p:extLst>
      <p:ext uri="{BB962C8B-B14F-4D97-AF65-F5344CB8AC3E}">
        <p14:creationId xmlns:p14="http://schemas.microsoft.com/office/powerpoint/2010/main" val="3351910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EC940B-FDC6-426F-8412-68A4B4EE86C0}" type="datetimeFigureOut">
              <a:rPr lang="en-US" smtClean="0">
                <a:solidFill>
                  <a:srgbClr val="903163"/>
                </a:solidFill>
              </a:rPr>
              <a:pPr/>
              <a:t>3/7/2024</a:t>
            </a:fld>
            <a:endParaRPr lang="en-US">
              <a:solidFill>
                <a:srgbClr val="903163"/>
              </a:solidFill>
            </a:endParaRPr>
          </a:p>
        </p:txBody>
      </p:sp>
      <p:sp>
        <p:nvSpPr>
          <p:cNvPr id="3" name="Footer Placeholder 2"/>
          <p:cNvSpPr>
            <a:spLocks noGrp="1"/>
          </p:cNvSpPr>
          <p:nvPr>
            <p:ph type="ftr" sz="quarter" idx="11"/>
          </p:nvPr>
        </p:nvSpPr>
        <p:spPr/>
        <p:txBody>
          <a:bodyPr/>
          <a:lstStyle/>
          <a:p>
            <a:endParaRPr lang="en-US">
              <a:solidFill>
                <a:srgbClr val="903163"/>
              </a:solidFill>
            </a:endParaRPr>
          </a:p>
        </p:txBody>
      </p:sp>
      <p:sp>
        <p:nvSpPr>
          <p:cNvPr id="4" name="Slide Number Placeholder 3"/>
          <p:cNvSpPr>
            <a:spLocks noGrp="1"/>
          </p:cNvSpPr>
          <p:nvPr>
            <p:ph type="sldNum" sz="quarter" idx="12"/>
          </p:nvPr>
        </p:nvSpPr>
        <p:spPr/>
        <p:txBody>
          <a:bodyPr/>
          <a:lstStyle/>
          <a:p>
            <a:fld id="{AA7BCAEA-9204-4123-9215-5D2EA812BFCA}" type="slidenum">
              <a:rPr lang="en-US" smtClean="0">
                <a:solidFill>
                  <a:srgbClr val="903163"/>
                </a:solidFill>
              </a:rPr>
              <a:pPr/>
              <a:t>‹#›</a:t>
            </a:fld>
            <a:endParaRPr lang="en-US">
              <a:solidFill>
                <a:srgbClr val="903163"/>
              </a:solidFill>
            </a:endParaRPr>
          </a:p>
        </p:txBody>
      </p:sp>
    </p:spTree>
    <p:extLst>
      <p:ext uri="{BB962C8B-B14F-4D97-AF65-F5344CB8AC3E}">
        <p14:creationId xmlns:p14="http://schemas.microsoft.com/office/powerpoint/2010/main" val="1183489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4" y="5262298"/>
            <a:ext cx="5869987" cy="689515"/>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9EC940B-FDC6-426F-8412-68A4B4EE86C0}" type="datetimeFigureOut">
              <a:rPr lang="en-US" smtClean="0">
                <a:solidFill>
                  <a:srgbClr val="4D1434">
                    <a:lumMod val="75000"/>
                    <a:lumOff val="25000"/>
                  </a:srgbClr>
                </a:solidFill>
              </a:rPr>
              <a:pPr/>
              <a:t>3/7/2024</a:t>
            </a:fld>
            <a:endParaRPr lang="en-US">
              <a:solidFill>
                <a:srgbClr val="4D1434">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solidFill>
                <a:srgbClr val="4D1434">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AA7BCAEA-9204-4123-9215-5D2EA812BFCA}" type="slidenum">
              <a:rPr lang="en-US" smtClean="0">
                <a:solidFill>
                  <a:srgbClr val="4D1434">
                    <a:lumMod val="75000"/>
                    <a:lumOff val="25000"/>
                  </a:srgbClr>
                </a:solidFill>
              </a:rPr>
              <a:pPr/>
              <a:t>‹#›</a:t>
            </a:fld>
            <a:endParaRPr lang="en-US">
              <a:solidFill>
                <a:srgbClr val="4D1434">
                  <a:lumMod val="75000"/>
                  <a:lumOff val="25000"/>
                </a:srgbClr>
              </a:solidFill>
            </a:endParaRPr>
          </a:p>
        </p:txBody>
      </p:sp>
    </p:spTree>
    <p:extLst>
      <p:ext uri="{BB962C8B-B14F-4D97-AF65-F5344CB8AC3E}">
        <p14:creationId xmlns:p14="http://schemas.microsoft.com/office/powerpoint/2010/main" val="1490142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9EC940B-FDC6-426F-8412-68A4B4EE86C0}" type="datetimeFigureOut">
              <a:rPr lang="en-US" smtClean="0">
                <a:solidFill>
                  <a:srgbClr val="903163"/>
                </a:solidFill>
              </a:rPr>
              <a:pPr/>
              <a:t>3/7/2024</a:t>
            </a:fld>
            <a:endParaRPr lang="en-US">
              <a:solidFill>
                <a:srgbClr val="903163"/>
              </a:solidFill>
            </a:endParaRPr>
          </a:p>
        </p:txBody>
      </p:sp>
      <p:sp>
        <p:nvSpPr>
          <p:cNvPr id="6" name="Footer Placeholder 5"/>
          <p:cNvSpPr>
            <a:spLocks noGrp="1"/>
          </p:cNvSpPr>
          <p:nvPr>
            <p:ph type="ftr" sz="quarter" idx="11"/>
          </p:nvPr>
        </p:nvSpPr>
        <p:spPr/>
        <p:txBody>
          <a:bodyPr/>
          <a:lstStyle/>
          <a:p>
            <a:endParaRPr lang="en-US">
              <a:solidFill>
                <a:srgbClr val="903163"/>
              </a:solidFill>
            </a:endParaRPr>
          </a:p>
        </p:txBody>
      </p:sp>
      <p:sp>
        <p:nvSpPr>
          <p:cNvPr id="7" name="Slide Number Placeholder 6"/>
          <p:cNvSpPr>
            <a:spLocks noGrp="1"/>
          </p:cNvSpPr>
          <p:nvPr>
            <p:ph type="sldNum" sz="quarter" idx="12"/>
          </p:nvPr>
        </p:nvSpPr>
        <p:spPr/>
        <p:txBody>
          <a:bodyPr/>
          <a:lstStyle/>
          <a:p>
            <a:fld id="{AA7BCAEA-9204-4123-9215-5D2EA812BFCA}" type="slidenum">
              <a:rPr lang="en-US" smtClean="0">
                <a:solidFill>
                  <a:srgbClr val="903163"/>
                </a:solidFill>
              </a:rPr>
              <a:pPr/>
              <a:t>‹#›</a:t>
            </a:fld>
            <a:endParaRPr lang="en-US">
              <a:solidFill>
                <a:srgbClr val="903163"/>
              </a:solidFill>
            </a:endParaRPr>
          </a:p>
        </p:txBody>
      </p:sp>
    </p:spTree>
    <p:extLst>
      <p:ext uri="{BB962C8B-B14F-4D97-AF65-F5344CB8AC3E}">
        <p14:creationId xmlns:p14="http://schemas.microsoft.com/office/powerpoint/2010/main" val="3324419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EC940B-FDC6-426F-8412-68A4B4EE86C0}" type="datetimeFigureOut">
              <a:rPr lang="en-US" smtClean="0">
                <a:solidFill>
                  <a:srgbClr val="903163"/>
                </a:solidFill>
              </a:rPr>
              <a:pPr/>
              <a:t>3/7/2024</a:t>
            </a:fld>
            <a:endParaRPr lang="en-US">
              <a:solidFill>
                <a:srgbClr val="903163"/>
              </a:solidFill>
            </a:endParaRPr>
          </a:p>
        </p:txBody>
      </p:sp>
      <p:sp>
        <p:nvSpPr>
          <p:cNvPr id="5" name="Footer Placeholder 4"/>
          <p:cNvSpPr>
            <a:spLocks noGrp="1"/>
          </p:cNvSpPr>
          <p:nvPr>
            <p:ph type="ftr" sz="quarter" idx="11"/>
          </p:nvPr>
        </p:nvSpPr>
        <p:spPr/>
        <p:txBody>
          <a:bodyPr/>
          <a:lstStyle/>
          <a:p>
            <a:endParaRPr lang="en-US">
              <a:solidFill>
                <a:srgbClr val="903163"/>
              </a:solidFill>
            </a:endParaRPr>
          </a:p>
        </p:txBody>
      </p:sp>
      <p:sp>
        <p:nvSpPr>
          <p:cNvPr id="6" name="Slide Number Placeholder 5"/>
          <p:cNvSpPr>
            <a:spLocks noGrp="1"/>
          </p:cNvSpPr>
          <p:nvPr>
            <p:ph type="sldNum" sz="quarter" idx="12"/>
          </p:nvPr>
        </p:nvSpPr>
        <p:spPr/>
        <p:txBody>
          <a:bodyPr/>
          <a:lstStyle/>
          <a:p>
            <a:fld id="{AA7BCAEA-9204-4123-9215-5D2EA812BFCA}" type="slidenum">
              <a:rPr lang="en-US" smtClean="0">
                <a:solidFill>
                  <a:srgbClr val="903163"/>
                </a:solidFill>
              </a:rPr>
              <a:pPr/>
              <a:t>‹#›</a:t>
            </a:fld>
            <a:endParaRPr lang="en-US">
              <a:solidFill>
                <a:srgbClr val="903163"/>
              </a:solidFill>
            </a:endParaRPr>
          </a:p>
        </p:txBody>
      </p:sp>
    </p:spTree>
    <p:extLst>
      <p:ext uri="{BB962C8B-B14F-4D97-AF65-F5344CB8AC3E}">
        <p14:creationId xmlns:p14="http://schemas.microsoft.com/office/powerpoint/2010/main" val="3310552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2"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4" y="5956139"/>
            <a:ext cx="1328141" cy="365125"/>
          </a:xfrm>
        </p:spPr>
        <p:txBody>
          <a:bodyPr/>
          <a:lstStyle>
            <a:lvl1pPr>
              <a:defRPr>
                <a:solidFill>
                  <a:schemeClr val="accent1">
                    <a:lumMod val="75000"/>
                    <a:lumOff val="25000"/>
                  </a:schemeClr>
                </a:solidFill>
              </a:defRPr>
            </a:lvl1pPr>
          </a:lstStyle>
          <a:p>
            <a:fld id="{B9EC940B-FDC6-426F-8412-68A4B4EE86C0}" type="datetimeFigureOut">
              <a:rPr lang="en-US" smtClean="0">
                <a:solidFill>
                  <a:srgbClr val="4D1434">
                    <a:lumMod val="75000"/>
                    <a:lumOff val="25000"/>
                  </a:srgbClr>
                </a:solidFill>
              </a:rPr>
              <a:pPr/>
              <a:t>3/7/2024</a:t>
            </a:fld>
            <a:endParaRPr lang="en-US">
              <a:solidFill>
                <a:srgbClr val="4D1434">
                  <a:lumMod val="75000"/>
                  <a:lumOff val="25000"/>
                </a:srgbClr>
              </a:solidFill>
            </a:endParaRPr>
          </a:p>
        </p:txBody>
      </p:sp>
      <p:sp>
        <p:nvSpPr>
          <p:cNvPr id="5" name="Footer Placeholder 4"/>
          <p:cNvSpPr>
            <a:spLocks noGrp="1"/>
          </p:cNvSpPr>
          <p:nvPr>
            <p:ph type="ftr" sz="quarter" idx="11"/>
          </p:nvPr>
        </p:nvSpPr>
        <p:spPr>
          <a:xfrm>
            <a:off x="774925" y="5951813"/>
            <a:ext cx="7896279" cy="365125"/>
          </a:xfrm>
        </p:spPr>
        <p:txBody>
          <a:bodyPr/>
          <a:lstStyle/>
          <a:p>
            <a:endParaRPr lang="en-US">
              <a:solidFill>
                <a:srgbClr val="903163"/>
              </a:solidFill>
            </a:endParaRPr>
          </a:p>
        </p:txBody>
      </p:sp>
      <p:sp>
        <p:nvSpPr>
          <p:cNvPr id="6" name="Slide Number Placeholder 5"/>
          <p:cNvSpPr>
            <a:spLocks noGrp="1"/>
          </p:cNvSpPr>
          <p:nvPr>
            <p:ph type="sldNum" sz="quarter" idx="12"/>
          </p:nvPr>
        </p:nvSpPr>
        <p:spPr>
          <a:xfrm>
            <a:off x="10446616" y="5956139"/>
            <a:ext cx="1164195" cy="365125"/>
          </a:xfrm>
        </p:spPr>
        <p:txBody>
          <a:bodyPr/>
          <a:lstStyle>
            <a:lvl1pPr>
              <a:defRPr>
                <a:solidFill>
                  <a:schemeClr val="accent1">
                    <a:lumMod val="75000"/>
                    <a:lumOff val="25000"/>
                  </a:schemeClr>
                </a:solidFill>
              </a:defRPr>
            </a:lvl1pPr>
          </a:lstStyle>
          <a:p>
            <a:fld id="{AA7BCAEA-9204-4123-9215-5D2EA812BFCA}" type="slidenum">
              <a:rPr lang="en-US" smtClean="0">
                <a:solidFill>
                  <a:srgbClr val="4D1434">
                    <a:lumMod val="75000"/>
                    <a:lumOff val="25000"/>
                  </a:srgbClr>
                </a:solidFill>
              </a:rPr>
              <a:pPr/>
              <a:t>‹#›</a:t>
            </a:fld>
            <a:endParaRPr lang="en-US">
              <a:solidFill>
                <a:srgbClr val="4D1434">
                  <a:lumMod val="75000"/>
                  <a:lumOff val="25000"/>
                </a:srgbClr>
              </a:solidFill>
            </a:endParaRPr>
          </a:p>
        </p:txBody>
      </p:sp>
    </p:spTree>
    <p:extLst>
      <p:ext uri="{BB962C8B-B14F-4D97-AF65-F5344CB8AC3E}">
        <p14:creationId xmlns:p14="http://schemas.microsoft.com/office/powerpoint/2010/main" val="2764749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39D4E6-49E3-4273-9EDF-AD58558B9F7E}"/>
              </a:ext>
            </a:extLst>
          </p:cNvPr>
          <p:cNvSpPr>
            <a:spLocks noGrp="1"/>
          </p:cNvSpPr>
          <p:nvPr>
            <p:ph type="ctrTitle"/>
          </p:nvPr>
        </p:nvSpPr>
        <p:spPr>
          <a:xfrm>
            <a:off x="685800" y="908651"/>
            <a:ext cx="3620882" cy="3640345"/>
          </a:xfrm>
          <a:prstGeom prst="rect">
            <a:avLst/>
          </a:prstGeom>
        </p:spPr>
        <p:txBody>
          <a:bodyPr anchor="t">
            <a:normAutofit/>
          </a:bodyPr>
          <a:lstStyle>
            <a:lvl1pPr>
              <a:defRPr>
                <a:solidFill>
                  <a:schemeClr val="bg1"/>
                </a:solidFill>
              </a:defRPr>
            </a:lvl1pPr>
          </a:lstStyle>
          <a:p>
            <a:r>
              <a:rPr lang="en-US" sz="4000">
                <a:solidFill>
                  <a:schemeClr val="bg1"/>
                </a:solidFill>
              </a:rPr>
              <a:t>Click to edit Master title style</a:t>
            </a:r>
            <a:endParaRPr lang="en-US" sz="4000" dirty="0">
              <a:solidFill>
                <a:schemeClr val="bg1"/>
              </a:solidFill>
            </a:endParaRPr>
          </a:p>
        </p:txBody>
      </p:sp>
      <p:sp>
        <p:nvSpPr>
          <p:cNvPr id="10" name="Subtitle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4" y="5220450"/>
            <a:ext cx="3380437" cy="570748"/>
          </a:xfrm>
          <a:prstGeom prst="rect">
            <a:avLst/>
          </a:prstGeom>
        </p:spPr>
        <p:txBody>
          <a:bodyPr anchor="b">
            <a:normAutofit/>
          </a:bodyPr>
          <a:lstStyle>
            <a:lvl1pPr marL="0" indent="0">
              <a:buNone/>
              <a:defRPr sz="1800">
                <a:solidFill>
                  <a:schemeClr val="bg1"/>
                </a:solidFill>
              </a:defRPr>
            </a:lvl1pPr>
          </a:lstStyle>
          <a:p>
            <a:r>
              <a:rPr lang="en-US" sz="1800" dirty="0">
                <a:solidFill>
                  <a:schemeClr val="bg1"/>
                </a:solidFill>
              </a:rPr>
              <a:t>Insert subtitle here</a:t>
            </a:r>
          </a:p>
        </p:txBody>
      </p:sp>
      <p:sp>
        <p:nvSpPr>
          <p:cNvPr id="18" name="Picture Placeholder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58" y="0"/>
            <a:ext cx="7315841" cy="6858000"/>
          </a:xfrm>
          <a:prstGeom prst="rect">
            <a:avLst/>
          </a:prstGeom>
        </p:spPr>
        <p:txBody>
          <a:bodyPr anchor="t"/>
          <a:lstStyle>
            <a:lvl1pPr marL="0" indent="0" algn="ctr">
              <a:buNone/>
              <a:defRPr>
                <a:solidFill>
                  <a:schemeClr val="bg1"/>
                </a:solidFill>
              </a:defRPr>
            </a:lvl1pPr>
          </a:lstStyle>
          <a:p>
            <a:r>
              <a:rPr lang="en-US" dirty="0"/>
              <a:t>Insert photo here</a:t>
            </a:r>
          </a:p>
        </p:txBody>
      </p:sp>
      <p:cxnSp>
        <p:nvCxnSpPr>
          <p:cNvPr id="11" name="Straight Connector 10">
            <a:extLst>
              <a:ext uri="{FF2B5EF4-FFF2-40B4-BE49-F238E27FC236}">
                <a16:creationId xmlns:a16="http://schemas.microsoft.com/office/drawing/2014/main" id="{8239FAB6-0B6C-402C-A107-EFFF82281DAE}"/>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defRPr>
            </a:lvl1pPr>
          </a:lstStyle>
          <a:p>
            <a:r>
              <a:rPr lang="en-US"/>
              <a:t>PRESENTATION TITLE</a:t>
            </a:r>
          </a:p>
        </p:txBody>
      </p:sp>
      <p:sp>
        <p:nvSpPr>
          <p:cNvPr id="14" name="Date Placeholder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0"/>
            <a:ext cx="2592594" cy="365125"/>
          </a:xfrm>
          <a:prstGeom prst="rect">
            <a:avLst/>
          </a:prstGeom>
        </p:spPr>
        <p:txBody>
          <a:bodyPr/>
          <a:lstStyle/>
          <a:p>
            <a:r>
              <a:rPr lang="en-US">
                <a:solidFill>
                  <a:srgbClr val="FFFFFF"/>
                </a:solidFill>
                <a:effectLst>
                  <a:outerShdw blurRad="38100" dist="38100" dir="2700000" algn="tl">
                    <a:srgbClr val="000000">
                      <a:alpha val="43137"/>
                    </a:srgbClr>
                  </a:outerShdw>
                </a:effectLst>
              </a:rPr>
              <a:t>01/30/2024</a:t>
            </a:r>
            <a:endParaRPr lang="en-US" dirty="0">
              <a:solidFill>
                <a:srgbClr val="FFFFFF"/>
              </a:solidFill>
              <a:effectLst>
                <a:outerShdw blurRad="38100" dist="38100" dir="2700000" algn="tl">
                  <a:srgbClr val="000000">
                    <a:alpha val="43137"/>
                  </a:srgbClr>
                </a:outerShdw>
              </a:effectLst>
            </a:endParaRPr>
          </a:p>
        </p:txBody>
      </p:sp>
      <p:sp>
        <p:nvSpPr>
          <p:cNvPr id="15" name="Slide Number Placeholder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solidFill>
                  <a:srgbClr val="FFFFFF"/>
                </a:solidFill>
                <a:effectLst>
                  <a:outerShdw blurRad="38100" dist="38100" dir="2700000" algn="tl">
                    <a:srgbClr val="000000">
                      <a:alpha val="43137"/>
                    </a:srgbClr>
                  </a:outerShdw>
                </a:effectLst>
              </a:rPr>
              <a:t>‹#›</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67548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a:normAutofit/>
          </a:bodyPr>
          <a:lstStyle/>
          <a:p>
            <a:r>
              <a:rPr lang="en-US" sz="4000"/>
              <a:t>Click to edit Master title style</a:t>
            </a:r>
            <a:endParaRPr lang="en-US" sz="4000" dirty="0"/>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a:lstStyle>
            <a:lvl1pPr marL="0" indent="0" algn="ctr">
              <a:buNone/>
              <a:defRPr/>
            </a:lvl1pPr>
          </a:lstStyle>
          <a:p>
            <a:r>
              <a:rPr lang="en-US" dirty="0"/>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effectLst/>
              </a:defRPr>
            </a:lvl1pPr>
          </a:lstStyle>
          <a:p>
            <a:r>
              <a:rPr lang="en-US"/>
              <a:t>PRESENTATION TITLE</a:t>
            </a:r>
            <a:endParaRPr lang="en-US" dirty="0"/>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a:lstStyle/>
          <a:p>
            <a:r>
              <a:rPr lang="en-US"/>
              <a:t>01/30/2024</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1220676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8837BA0-445B-4D04-ADA9-C65084B15F90}"/>
              </a:ext>
            </a:extLst>
          </p:cNvPr>
          <p:cNvSpPr>
            <a:spLocks noGrp="1"/>
          </p:cNvSpPr>
          <p:nvPr>
            <p:ph type="title"/>
          </p:nvPr>
        </p:nvSpPr>
        <p:spPr>
          <a:xfrm>
            <a:off x="800099" y="904730"/>
            <a:ext cx="4152900" cy="1652590"/>
          </a:xfrm>
          <a:prstGeom prst="rect">
            <a:avLst/>
          </a:prstGeom>
        </p:spPr>
        <p:txBody>
          <a:bodyPr>
            <a:normAutofit/>
          </a:bodyPr>
          <a:lstStyle/>
          <a:p>
            <a:r>
              <a:rPr lang="en-US"/>
              <a:t>Click to edit Master title style</a:t>
            </a:r>
            <a:endParaRPr lang="en-US" dirty="0"/>
          </a:p>
        </p:txBody>
      </p:sp>
      <p:sp>
        <p:nvSpPr>
          <p:cNvPr id="10" name="Content Placeholder 10">
            <a:extLst>
              <a:ext uri="{FF2B5EF4-FFF2-40B4-BE49-F238E27FC236}">
                <a16:creationId xmlns:a16="http://schemas.microsoft.com/office/drawing/2014/main" id="{0CFA4CCF-323F-4998-B6BF-56207329CDA8}"/>
              </a:ext>
            </a:extLst>
          </p:cNvPr>
          <p:cNvSpPr>
            <a:spLocks noGrp="1"/>
          </p:cNvSpPr>
          <p:nvPr>
            <p:ph idx="1"/>
          </p:nvPr>
        </p:nvSpPr>
        <p:spPr>
          <a:xfrm>
            <a:off x="5133975" y="952368"/>
            <a:ext cx="6257926" cy="177389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3" name="Straight Connector 12">
            <a:extLst>
              <a:ext uri="{FF2B5EF4-FFF2-40B4-BE49-F238E27FC236}">
                <a16:creationId xmlns:a16="http://schemas.microsoft.com/office/drawing/2014/main" id="{DFFFF70A-3EED-4002-B2F8-FB8301C80C77}"/>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0"/>
            <a:ext cx="5133990" cy="2737531"/>
          </a:xfrm>
          <a:prstGeom prst="rect">
            <a:avLst/>
          </a:prstGeom>
        </p:spPr>
        <p:txBody>
          <a:bodyPr/>
          <a:lstStyle>
            <a:lvl1pPr marL="0" indent="0" algn="ctr">
              <a:buNone/>
              <a:defRPr/>
            </a:lvl1pPr>
          </a:lstStyle>
          <a:p>
            <a:r>
              <a:rPr lang="en-US" dirty="0"/>
              <a:t>Insert photo here</a:t>
            </a:r>
          </a:p>
        </p:txBody>
      </p:sp>
      <p:sp>
        <p:nvSpPr>
          <p:cNvPr id="21" name="Picture Placeholder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1" y="3048000"/>
            <a:ext cx="5182278" cy="2737531"/>
          </a:xfrm>
          <a:prstGeom prst="rect">
            <a:avLst/>
          </a:prstGeom>
        </p:spPr>
        <p:txBody>
          <a:bodyPr/>
          <a:lstStyle>
            <a:lvl1pPr marL="0" indent="0" algn="ctr">
              <a:buNone/>
              <a:defRPr/>
            </a:lvl1pPr>
          </a:lstStyle>
          <a:p>
            <a:r>
              <a:rPr lang="en-US" dirty="0"/>
              <a:t>Insert photo here</a:t>
            </a:r>
          </a:p>
        </p:txBody>
      </p:sp>
      <p:sp>
        <p:nvSpPr>
          <p:cNvPr id="14" name="Footer Placeholder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0"/>
            <a:ext cx="4539727" cy="365125"/>
          </a:xfrm>
          <a:prstGeom prst="rect">
            <a:avLst/>
          </a:prstGeom>
        </p:spPr>
        <p:txBody>
          <a:bodyPr/>
          <a:lstStyle>
            <a:lvl1pPr>
              <a:defRPr/>
            </a:lvl1pPr>
          </a:lstStyle>
          <a:p>
            <a:r>
              <a:rPr lang="en-US" dirty="0"/>
              <a:t>PRESENTATION TITLE</a:t>
            </a:r>
          </a:p>
        </p:txBody>
      </p:sp>
      <p:sp>
        <p:nvSpPr>
          <p:cNvPr id="15" name="Date Placeholder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0"/>
            <a:ext cx="2592594" cy="365125"/>
          </a:xfrm>
          <a:prstGeom prst="rect">
            <a:avLst/>
          </a:prstGeom>
        </p:spPr>
        <p:txBody>
          <a:bodyPr/>
          <a:lstStyle/>
          <a:p>
            <a:r>
              <a:rPr lang="en-US"/>
              <a:t>01/30/2024</a:t>
            </a:r>
          </a:p>
        </p:txBody>
      </p:sp>
      <p:sp>
        <p:nvSpPr>
          <p:cNvPr id="16" name="Slide Number Placeholder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0"/>
            <a:ext cx="672354" cy="365125"/>
          </a:xfrm>
          <a:prstGeom prst="rect">
            <a:avLst/>
          </a:prstGeom>
        </p:spPr>
        <p:txBody>
          <a:bodyPr/>
          <a:lstStyle/>
          <a:p>
            <a:fld id="{A53D7EE4-1EDB-42FD-B6B7-A82C9F31F0F4}" type="slidenum">
              <a:rPr lang="en-US" smtClean="0"/>
              <a:t>‹#›</a:t>
            </a:fld>
            <a:endParaRPr lang="en-US"/>
          </a:p>
        </p:txBody>
      </p:sp>
    </p:spTree>
    <p:extLst>
      <p:ext uri="{BB962C8B-B14F-4D97-AF65-F5344CB8AC3E}">
        <p14:creationId xmlns:p14="http://schemas.microsoft.com/office/powerpoint/2010/main" val="3365432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p:nvPr>
        </p:nvSpPr>
        <p:spPr>
          <a:xfrm>
            <a:off x="684643" y="871758"/>
            <a:ext cx="5227171" cy="3871143"/>
          </a:xfrm>
          <a:prstGeom prst="rect">
            <a:avLst/>
          </a:prstGeom>
        </p:spPr>
        <p:txBody>
          <a:bodyPr/>
          <a:lstStyle/>
          <a:p>
            <a:r>
              <a:rPr lang="en-US"/>
              <a:t>Click to edit Master title style</a:t>
            </a:r>
            <a:endParaRPr lang="en-US" dirty="0"/>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p:nvPr>
        </p:nvSpPr>
        <p:spPr>
          <a:xfrm>
            <a:off x="695325" y="4785543"/>
            <a:ext cx="4857857" cy="1005657"/>
          </a:xfrm>
          <a:prstGeom prst="rect">
            <a:avLst/>
          </a:prstGeom>
        </p:spPr>
        <p:txBody>
          <a:bodyPr/>
          <a:lstStyle>
            <a:lvl1pPr marL="0" indent="0">
              <a:buNone/>
              <a:defRPr sz="1800"/>
            </a:lvl1pPr>
          </a:lstStyle>
          <a:p>
            <a:r>
              <a:rPr lang="en-US"/>
              <a:t>Click to edit Master subtitle style</a:t>
            </a:r>
            <a:endParaRPr lang="en-US" dirty="0"/>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6515100" y="0"/>
            <a:ext cx="5676900" cy="6858000"/>
          </a:xfrm>
          <a:prstGeom prst="rect">
            <a:avLst/>
          </a:prstGeom>
        </p:spPr>
        <p:txBody>
          <a:bodyPr/>
          <a:lstStyle>
            <a:lvl1pPr marL="0" indent="0" algn="ctr">
              <a:buNone/>
              <a:defRPr/>
            </a:lvl1pPr>
          </a:lstStyle>
          <a:p>
            <a:r>
              <a:rPr lang="en-US" dirty="0"/>
              <a:t>Insert photo here</a:t>
            </a:r>
          </a:p>
        </p:txBody>
      </p:sp>
      <p:cxnSp>
        <p:nvCxnSpPr>
          <p:cNvPr id="22" name="Straight Connector 21">
            <a:extLst>
              <a:ext uri="{FF2B5EF4-FFF2-40B4-BE49-F238E27FC236}">
                <a16:creationId xmlns:a16="http://schemas.microsoft.com/office/drawing/2014/main" id="{51E8A8BA-B48F-4CEA-A820-8955D55D05DC}"/>
              </a:ext>
              <a:ext uri="{C183D7F6-B498-43B3-948B-1728B52AA6E4}">
                <adec:decorative xmlns:adec="http://schemas.microsoft.com/office/drawing/2017/decorative" val="1"/>
              </a:ext>
            </a:extLst>
          </p:cNvPr>
          <p:cNvCxnSpPr>
            <a:cxnSpLocks/>
          </p:cNvCxnSpPr>
          <p:nvPr userDrawn="1"/>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4FBB1-EC2B-4CAB-AE4E-A7A156244F26}"/>
              </a:ext>
              <a:ext uri="{C183D7F6-B498-43B3-948B-1728B52AA6E4}">
                <adec:decorative xmlns:adec="http://schemas.microsoft.com/office/drawing/2017/decorative" val="1"/>
              </a:ext>
            </a:extLst>
          </p:cNvPr>
          <p:cNvCxnSpPr>
            <a:cxnSpLocks/>
          </p:cNvCxnSpPr>
          <p:nvPr userDrawn="1"/>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21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18" name="Straight Connector 17">
            <a:extLst>
              <a:ext uri="{FF2B5EF4-FFF2-40B4-BE49-F238E27FC236}">
                <a16:creationId xmlns:a16="http://schemas.microsoft.com/office/drawing/2014/main" id="{37EFB8CD-537B-4E5E-8F93-82EED2C8412C}"/>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8" y="1995488"/>
            <a:ext cx="9521825" cy="405130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9" name="Footer Placeholder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20" name="Date Placeholder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0"/>
            <a:ext cx="2592594" cy="365125"/>
          </a:xfrm>
        </p:spPr>
        <p:txBody>
          <a:bodyPr/>
          <a:lstStyle/>
          <a:p>
            <a:r>
              <a:rPr lang="en-US"/>
              <a:t>01/30/2024</a:t>
            </a:r>
          </a:p>
        </p:txBody>
      </p:sp>
      <p:sp>
        <p:nvSpPr>
          <p:cNvPr id="21" name="Slide Number Placeholder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261646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EC940B-FDC6-426F-8412-68A4B4EE86C0}" type="datetimeFigureOut">
              <a:rPr lang="en-US" smtClean="0">
                <a:solidFill>
                  <a:srgbClr val="903163"/>
                </a:solidFill>
              </a:rPr>
              <a:pPr/>
              <a:t>3/7/2024</a:t>
            </a:fld>
            <a:endParaRPr lang="en-US">
              <a:solidFill>
                <a:srgbClr val="903163"/>
              </a:solidFill>
            </a:endParaRPr>
          </a:p>
        </p:txBody>
      </p:sp>
      <p:sp>
        <p:nvSpPr>
          <p:cNvPr id="6" name="Footer Placeholder 5"/>
          <p:cNvSpPr>
            <a:spLocks noGrp="1"/>
          </p:cNvSpPr>
          <p:nvPr>
            <p:ph type="ftr" sz="quarter" idx="11"/>
          </p:nvPr>
        </p:nvSpPr>
        <p:spPr/>
        <p:txBody>
          <a:bodyPr/>
          <a:lstStyle/>
          <a:p>
            <a:endParaRPr lang="en-US">
              <a:solidFill>
                <a:srgbClr val="903163"/>
              </a:solidFill>
            </a:endParaRPr>
          </a:p>
        </p:txBody>
      </p:sp>
      <p:sp>
        <p:nvSpPr>
          <p:cNvPr id="7" name="Slide Number Placeholder 6"/>
          <p:cNvSpPr>
            <a:spLocks noGrp="1"/>
          </p:cNvSpPr>
          <p:nvPr>
            <p:ph type="sldNum" sz="quarter" idx="12"/>
          </p:nvPr>
        </p:nvSpPr>
        <p:spPr/>
        <p:txBody>
          <a:bodyPr/>
          <a:lstStyle/>
          <a:p>
            <a:fld id="{AA7BCAEA-9204-4123-9215-5D2EA812BFCA}" type="slidenum">
              <a:rPr lang="en-US" smtClean="0">
                <a:solidFill>
                  <a:srgbClr val="903163"/>
                </a:solidFill>
              </a:rPr>
              <a:pPr/>
              <a:t>‹#›</a:t>
            </a:fld>
            <a:endParaRPr lang="en-US">
              <a:solidFill>
                <a:srgbClr val="903163"/>
              </a:solidFill>
            </a:endParaRPr>
          </a:p>
        </p:txBody>
      </p:sp>
    </p:spTree>
    <p:extLst>
      <p:ext uri="{BB962C8B-B14F-4D97-AF65-F5344CB8AC3E}">
        <p14:creationId xmlns:p14="http://schemas.microsoft.com/office/powerpoint/2010/main" val="2666566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221BF9-9559-4D62-ADC6-2362970143F9}"/>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7" name="Straight Connector 6">
            <a:extLst>
              <a:ext uri="{FF2B5EF4-FFF2-40B4-BE49-F238E27FC236}">
                <a16:creationId xmlns:a16="http://schemas.microsoft.com/office/drawing/2014/main" id="{7FB4C3E1-495D-437D-A1DB-87F3028BBA42}"/>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6AAB131D-0F50-4923-96D1-8C59A3D8EEC3}"/>
              </a:ext>
            </a:extLst>
          </p:cNvPr>
          <p:cNvSpPr>
            <a:spLocks noGrp="1"/>
          </p:cNvSpPr>
          <p:nvPr>
            <p:ph sz="quarter" idx="13" hasCustomPrompt="1"/>
          </p:nvPr>
        </p:nvSpPr>
        <p:spPr>
          <a:xfrm>
            <a:off x="1762875" y="2386654"/>
            <a:ext cx="8663075" cy="331089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8" name="Footer Placeholder 9">
            <a:extLst>
              <a:ext uri="{FF2B5EF4-FFF2-40B4-BE49-F238E27FC236}">
                <a16:creationId xmlns:a16="http://schemas.microsoft.com/office/drawing/2014/main" id="{F30DBE8A-9D17-4F79-86F8-9FEA11DF06E9}"/>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9" name="Date Placeholder 8">
            <a:extLst>
              <a:ext uri="{FF2B5EF4-FFF2-40B4-BE49-F238E27FC236}">
                <a16:creationId xmlns:a16="http://schemas.microsoft.com/office/drawing/2014/main" id="{FC9023F8-E1A8-4C1E-B745-6658DCD6718F}"/>
              </a:ext>
            </a:extLst>
          </p:cNvPr>
          <p:cNvSpPr>
            <a:spLocks noGrp="1"/>
          </p:cNvSpPr>
          <p:nvPr>
            <p:ph type="dt" sz="half" idx="10"/>
          </p:nvPr>
        </p:nvSpPr>
        <p:spPr>
          <a:xfrm>
            <a:off x="8369448" y="6356350"/>
            <a:ext cx="2592594" cy="365125"/>
          </a:xfrm>
        </p:spPr>
        <p:txBody>
          <a:bodyPr/>
          <a:lstStyle/>
          <a:p>
            <a:r>
              <a:rPr lang="en-US"/>
              <a:t>01/30/2024</a:t>
            </a:r>
          </a:p>
        </p:txBody>
      </p:sp>
      <p:sp>
        <p:nvSpPr>
          <p:cNvPr id="10" name="Slide Number Placeholder 10">
            <a:extLst>
              <a:ext uri="{FF2B5EF4-FFF2-40B4-BE49-F238E27FC236}">
                <a16:creationId xmlns:a16="http://schemas.microsoft.com/office/drawing/2014/main" id="{E51CCEBF-A77A-4DDA-94D4-73646D552252}"/>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1353338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371D84D-B708-4A20-8D50-CDA4E3EC6F9C}"/>
              </a:ext>
            </a:extLst>
          </p:cNvPr>
          <p:cNvSpPr>
            <a:spLocks noGrp="1"/>
          </p:cNvSpPr>
          <p:nvPr>
            <p:ph type="pic" sz="quarter" idx="13" hasCustomPrompt="1"/>
          </p:nvPr>
        </p:nvSpPr>
        <p:spPr>
          <a:xfrm>
            <a:off x="0" y="0"/>
            <a:ext cx="12192000" cy="6858000"/>
          </a:xfrm>
          <a:custGeom>
            <a:avLst/>
            <a:gdLst>
              <a:gd name="connsiteX0" fmla="*/ 800476 w 12192000"/>
              <a:gd name="connsiteY0" fmla="*/ 6126480 h 6858000"/>
              <a:gd name="connsiteX1" fmla="*/ 800476 w 12192000"/>
              <a:gd name="connsiteY1" fmla="*/ 6144768 h 6858000"/>
              <a:gd name="connsiteX2" fmla="*/ 11407516 w 12192000"/>
              <a:gd name="connsiteY2" fmla="*/ 6144768 h 6858000"/>
              <a:gd name="connsiteX3" fmla="*/ 11407516 w 12192000"/>
              <a:gd name="connsiteY3" fmla="*/ 6126480 h 6858000"/>
              <a:gd name="connsiteX4" fmla="*/ 800476 w 12192000"/>
              <a:gd name="connsiteY4" fmla="*/ 701040 h 6858000"/>
              <a:gd name="connsiteX5" fmla="*/ 800476 w 12192000"/>
              <a:gd name="connsiteY5" fmla="*/ 746759 h 6858000"/>
              <a:gd name="connsiteX6" fmla="*/ 11407516 w 12192000"/>
              <a:gd name="connsiteY6" fmla="*/ 746759 h 6858000"/>
              <a:gd name="connsiteX7" fmla="*/ 11407516 w 12192000"/>
              <a:gd name="connsiteY7" fmla="*/ 70104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0476" y="6126480"/>
                </a:moveTo>
                <a:lnTo>
                  <a:pt x="800476" y="6144768"/>
                </a:lnTo>
                <a:lnTo>
                  <a:pt x="11407516" y="6144768"/>
                </a:lnTo>
                <a:lnTo>
                  <a:pt x="11407516" y="6126480"/>
                </a:lnTo>
                <a:close/>
                <a:moveTo>
                  <a:pt x="800476" y="701040"/>
                </a:moveTo>
                <a:lnTo>
                  <a:pt x="800476" y="746759"/>
                </a:lnTo>
                <a:lnTo>
                  <a:pt x="11407516" y="746759"/>
                </a:lnTo>
                <a:lnTo>
                  <a:pt x="11407516" y="701040"/>
                </a:lnTo>
                <a:close/>
                <a:moveTo>
                  <a:pt x="0" y="0"/>
                </a:moveTo>
                <a:lnTo>
                  <a:pt x="12192000" y="0"/>
                </a:lnTo>
                <a:lnTo>
                  <a:pt x="12192000" y="6858000"/>
                </a:lnTo>
                <a:lnTo>
                  <a:pt x="0" y="6858000"/>
                </a:lnTo>
                <a:close/>
              </a:path>
            </a:pathLst>
          </a:custGeom>
        </p:spPr>
        <p:txBody>
          <a:bodyPr wrap="square">
            <a:noAutofit/>
          </a:bodyPr>
          <a:lstStyle>
            <a:lvl1pPr marL="0" indent="0" algn="ctr">
              <a:buNone/>
              <a:defRPr/>
            </a:lvl1pPr>
          </a:lstStyle>
          <a:p>
            <a:r>
              <a:rPr lang="en-US" dirty="0"/>
              <a:t>Insert photo here</a:t>
            </a:r>
          </a:p>
        </p:txBody>
      </p:sp>
      <p:sp>
        <p:nvSpPr>
          <p:cNvPr id="2" name="Title 1">
            <a:extLst>
              <a:ext uri="{FF2B5EF4-FFF2-40B4-BE49-F238E27FC236}">
                <a16:creationId xmlns:a16="http://schemas.microsoft.com/office/drawing/2014/main" id="{21A03AD3-C316-411C-9844-6C8D950DC403}"/>
              </a:ext>
            </a:extLst>
          </p:cNvPr>
          <p:cNvSpPr>
            <a:spLocks noGrp="1"/>
          </p:cNvSpPr>
          <p:nvPr>
            <p:ph type="title" hasCustomPrompt="1"/>
          </p:nvPr>
        </p:nvSpPr>
        <p:spPr>
          <a:xfrm>
            <a:off x="6601766" y="1837677"/>
            <a:ext cx="4930901" cy="2334828"/>
          </a:xfrm>
          <a:prstGeom prst="rect">
            <a:avLst/>
          </a:prstGeom>
        </p:spPr>
        <p:txBody>
          <a:bodyPr/>
          <a:lstStyle>
            <a:lvl1pPr algn="r">
              <a:defRPr cap="none">
                <a:solidFill>
                  <a:schemeClr val="bg1"/>
                </a:solidFill>
                <a:effectLst>
                  <a:outerShdw blurRad="38100" dist="38100" dir="2700000" algn="tl">
                    <a:srgbClr val="000000">
                      <a:alpha val="43137"/>
                    </a:srgbClr>
                  </a:outerShdw>
                </a:effectLst>
              </a:defRPr>
            </a:lvl1pPr>
          </a:lstStyle>
          <a:p>
            <a:r>
              <a:rPr lang="en-US" dirty="0"/>
              <a:t>Insert text here</a:t>
            </a:r>
          </a:p>
        </p:txBody>
      </p:sp>
      <p:sp>
        <p:nvSpPr>
          <p:cNvPr id="25" name="Subtitle 2">
            <a:extLst>
              <a:ext uri="{FF2B5EF4-FFF2-40B4-BE49-F238E27FC236}">
                <a16:creationId xmlns:a16="http://schemas.microsoft.com/office/drawing/2014/main" id="{F00A8C60-C81E-4C2C-AB11-00AE1AC04ECE}"/>
              </a:ext>
            </a:extLst>
          </p:cNvPr>
          <p:cNvSpPr>
            <a:spLocks noGrp="1"/>
          </p:cNvSpPr>
          <p:nvPr>
            <p:ph type="subTitle" idx="1" hasCustomPrompt="1"/>
          </p:nvPr>
        </p:nvSpPr>
        <p:spPr>
          <a:xfrm>
            <a:off x="6347532" y="4408305"/>
            <a:ext cx="5175797" cy="909420"/>
          </a:xfrm>
          <a:prstGeom prst="rect">
            <a:avLst/>
          </a:prstGeom>
        </p:spPr>
        <p:txBody>
          <a:bodyPr anchor="t">
            <a:normAutofit/>
          </a:bodyPr>
          <a:lstStyle>
            <a:lvl1pPr marL="0" indent="0" algn="r">
              <a:buNone/>
              <a:defRPr sz="2800">
                <a:solidFill>
                  <a:schemeClr val="bg1"/>
                </a:solidFill>
                <a:effectLst>
                  <a:outerShdw blurRad="38100" dist="38100" dir="2700000" algn="tl">
                    <a:srgbClr val="000000">
                      <a:alpha val="43137"/>
                    </a:srgbClr>
                  </a:outerShdw>
                </a:effectLst>
              </a:defRPr>
            </a:lvl1pPr>
          </a:lstStyle>
          <a:p>
            <a:r>
              <a:rPr lang="en-US" sz="1800" dirty="0">
                <a:solidFill>
                  <a:schemeClr val="bg1"/>
                </a:solidFill>
              </a:rPr>
              <a:t>Insert subtitle here</a:t>
            </a:r>
          </a:p>
        </p:txBody>
      </p:sp>
      <p:sp>
        <p:nvSpPr>
          <p:cNvPr id="14" name="Footer Placeholder 4">
            <a:extLst>
              <a:ext uri="{FF2B5EF4-FFF2-40B4-BE49-F238E27FC236}">
                <a16:creationId xmlns:a16="http://schemas.microsoft.com/office/drawing/2014/main" id="{9F7D24C8-FDC6-4FCE-85C6-520D6469380F}"/>
              </a:ext>
            </a:extLst>
          </p:cNvPr>
          <p:cNvSpPr>
            <a:spLocks noGrp="1"/>
          </p:cNvSpPr>
          <p:nvPr>
            <p:ph type="ftr" sz="quarter" idx="11"/>
          </p:nvPr>
        </p:nvSpPr>
        <p:spPr>
          <a:xfrm>
            <a:off x="715383" y="6356350"/>
            <a:ext cx="4539727"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endParaRPr lang="en-US" dirty="0"/>
          </a:p>
        </p:txBody>
      </p:sp>
      <p:sp>
        <p:nvSpPr>
          <p:cNvPr id="15" name="Date Placeholder 3">
            <a:extLst>
              <a:ext uri="{FF2B5EF4-FFF2-40B4-BE49-F238E27FC236}">
                <a16:creationId xmlns:a16="http://schemas.microsoft.com/office/drawing/2014/main" id="{450E2155-DD21-4098-82EF-B19C466B239E}"/>
              </a:ext>
            </a:extLst>
          </p:cNvPr>
          <p:cNvSpPr>
            <a:spLocks noGrp="1"/>
          </p:cNvSpPr>
          <p:nvPr>
            <p:ph type="dt" sz="half" idx="10"/>
          </p:nvPr>
        </p:nvSpPr>
        <p:spPr>
          <a:xfrm>
            <a:off x="8369448" y="6356350"/>
            <a:ext cx="259259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01/30/2024</a:t>
            </a:r>
          </a:p>
        </p:txBody>
      </p:sp>
      <p:sp>
        <p:nvSpPr>
          <p:cNvPr id="16" name="Slide Number Placeholder 5">
            <a:extLst>
              <a:ext uri="{FF2B5EF4-FFF2-40B4-BE49-F238E27FC236}">
                <a16:creationId xmlns:a16="http://schemas.microsoft.com/office/drawing/2014/main" id="{130CB194-35B9-4229-9CFE-5C3B911EC2A3}"/>
              </a:ext>
            </a:extLst>
          </p:cNvPr>
          <p:cNvSpPr>
            <a:spLocks noGrp="1"/>
          </p:cNvSpPr>
          <p:nvPr>
            <p:ph type="sldNum" sz="quarter" idx="12"/>
          </p:nvPr>
        </p:nvSpPr>
        <p:spPr>
          <a:xfrm>
            <a:off x="10919012" y="6356350"/>
            <a:ext cx="672354" cy="365125"/>
          </a:xfrm>
        </p:spPr>
        <p:txBody>
          <a:bodyPr/>
          <a:lstStyle>
            <a:lvl1pPr>
              <a:defRPr>
                <a:solidFill>
                  <a:schemeClr val="bg1"/>
                </a:solidFill>
                <a:effectLst>
                  <a:outerShdw blurRad="38100" dist="38100" dir="2700000" algn="tl">
                    <a:srgbClr val="000000">
                      <a:alpha val="43137"/>
                    </a:srgbClr>
                  </a:outerShdw>
                </a:effectLst>
              </a:defRPr>
            </a:lvl1pPr>
          </a:lstStyle>
          <a:p>
            <a:fld id="{A2AE2B76-F97F-4BE2-8670-72276A5F21A5}" type="slidenum">
              <a:rPr lang="en-US" smtClean="0"/>
              <a:pPr/>
              <a:t>‹#›</a:t>
            </a:fld>
            <a:endParaRPr lang="en-US"/>
          </a:p>
        </p:txBody>
      </p:sp>
      <p:cxnSp>
        <p:nvCxnSpPr>
          <p:cNvPr id="8" name="Straight Connector 7">
            <a:extLst>
              <a:ext uri="{FF2B5EF4-FFF2-40B4-BE49-F238E27FC236}">
                <a16:creationId xmlns:a16="http://schemas.microsoft.com/office/drawing/2014/main" id="{EBDF219B-DD0E-4D26-8B59-3FE43A252543}"/>
              </a:ext>
              <a:ext uri="{C183D7F6-B498-43B3-948B-1728B52AA6E4}">
                <adec:decorative xmlns:adec="http://schemas.microsoft.com/office/drawing/2017/decorative" val="1"/>
              </a:ext>
            </a:extLst>
          </p:cNvPr>
          <p:cNvCxnSpPr>
            <a:cxnSpLocks/>
          </p:cNvCxnSpPr>
          <p:nvPr userDrawn="1"/>
        </p:nvCxnSpPr>
        <p:spPr>
          <a:xfrm>
            <a:off x="800476" y="723900"/>
            <a:ext cx="10610474" cy="0"/>
          </a:xfrm>
          <a:prstGeom prst="line">
            <a:avLst/>
          </a:prstGeom>
          <a:ln w="4445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877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DFFB204-6AE4-4FC9-9B60-312D7206B03F}"/>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9254F317-DDB0-4841-A973-FFC12960827B}"/>
              </a:ext>
            </a:extLst>
          </p:cNvPr>
          <p:cNvSpPr>
            <a:spLocks noGrp="1"/>
          </p:cNvSpPr>
          <p:nvPr>
            <p:ph sz="quarter" idx="13" hasCustomPrompt="1"/>
          </p:nvPr>
        </p:nvSpPr>
        <p:spPr>
          <a:xfrm>
            <a:off x="390669" y="1789993"/>
            <a:ext cx="11407487" cy="4351338"/>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cxnSp>
        <p:nvCxnSpPr>
          <p:cNvPr id="10" name="Straight Connector 9">
            <a:extLst>
              <a:ext uri="{FF2B5EF4-FFF2-40B4-BE49-F238E27FC236}">
                <a16:creationId xmlns:a16="http://schemas.microsoft.com/office/drawing/2014/main" id="{E7B3A45C-71C1-4ADC-89E0-AF6924CA17F4}"/>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9">
            <a:extLst>
              <a:ext uri="{FF2B5EF4-FFF2-40B4-BE49-F238E27FC236}">
                <a16:creationId xmlns:a16="http://schemas.microsoft.com/office/drawing/2014/main" id="{B9239148-0308-46C3-9FF0-4027CC8E85E7}"/>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3" name="Date Placeholder 8">
            <a:extLst>
              <a:ext uri="{FF2B5EF4-FFF2-40B4-BE49-F238E27FC236}">
                <a16:creationId xmlns:a16="http://schemas.microsoft.com/office/drawing/2014/main" id="{774C5953-38DD-4451-A5AA-9A578D59365B}"/>
              </a:ext>
            </a:extLst>
          </p:cNvPr>
          <p:cNvSpPr>
            <a:spLocks noGrp="1"/>
          </p:cNvSpPr>
          <p:nvPr>
            <p:ph type="dt" sz="half" idx="10"/>
          </p:nvPr>
        </p:nvSpPr>
        <p:spPr>
          <a:xfrm>
            <a:off x="8369448" y="6356350"/>
            <a:ext cx="2592594" cy="365125"/>
          </a:xfrm>
        </p:spPr>
        <p:txBody>
          <a:bodyPr/>
          <a:lstStyle/>
          <a:p>
            <a:r>
              <a:rPr lang="en-US"/>
              <a:t>01/30/2024</a:t>
            </a:r>
          </a:p>
        </p:txBody>
      </p:sp>
      <p:sp>
        <p:nvSpPr>
          <p:cNvPr id="14" name="Slide Number Placeholder 10">
            <a:extLst>
              <a:ext uri="{FF2B5EF4-FFF2-40B4-BE49-F238E27FC236}">
                <a16:creationId xmlns:a16="http://schemas.microsoft.com/office/drawing/2014/main" id="{39D06D66-ACB3-4B9C-B4EB-FC3EC5BD75A6}"/>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278886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CC9BE23-A0EC-4866-A7A4-FD7255EF8F5E}"/>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203BC10E-3DDD-4EC5-BD6D-D8D180BF3990}"/>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695326" y="1940913"/>
            <a:ext cx="10798176" cy="402158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0" name="Footer Placeholder 9">
            <a:extLst>
              <a:ext uri="{FF2B5EF4-FFF2-40B4-BE49-F238E27FC236}">
                <a16:creationId xmlns:a16="http://schemas.microsoft.com/office/drawing/2014/main" id="{4489FA96-DDCF-4A83-91EB-4F5F6179F0D0}"/>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1" name="Date Placeholder 8">
            <a:extLst>
              <a:ext uri="{FF2B5EF4-FFF2-40B4-BE49-F238E27FC236}">
                <a16:creationId xmlns:a16="http://schemas.microsoft.com/office/drawing/2014/main" id="{F7CC7848-0B2C-4FBE-96B0-0717CC5A9FF1}"/>
              </a:ext>
            </a:extLst>
          </p:cNvPr>
          <p:cNvSpPr>
            <a:spLocks noGrp="1"/>
          </p:cNvSpPr>
          <p:nvPr>
            <p:ph type="dt" sz="half" idx="10"/>
          </p:nvPr>
        </p:nvSpPr>
        <p:spPr>
          <a:xfrm>
            <a:off x="8369448" y="6356350"/>
            <a:ext cx="2592594" cy="365125"/>
          </a:xfrm>
        </p:spPr>
        <p:txBody>
          <a:bodyPr/>
          <a:lstStyle/>
          <a:p>
            <a:r>
              <a:rPr lang="en-US"/>
              <a:t>01/30/2024</a:t>
            </a:r>
          </a:p>
        </p:txBody>
      </p:sp>
      <p:sp>
        <p:nvSpPr>
          <p:cNvPr id="12" name="Slide Number Placeholder 10">
            <a:extLst>
              <a:ext uri="{FF2B5EF4-FFF2-40B4-BE49-F238E27FC236}">
                <a16:creationId xmlns:a16="http://schemas.microsoft.com/office/drawing/2014/main" id="{4CD16377-DD1B-4262-BDAE-760577F5B81D}"/>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08239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66F075D-9008-4BD3-A772-7AF7AD667D5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1" name="Content Placeholder 10">
            <a:extLst>
              <a:ext uri="{FF2B5EF4-FFF2-40B4-BE49-F238E27FC236}">
                <a16:creationId xmlns:a16="http://schemas.microsoft.com/office/drawing/2014/main" id="{BC725AFD-5A48-451D-B91D-9E63953F8E8B}"/>
              </a:ext>
            </a:extLst>
          </p:cNvPr>
          <p:cNvSpPr>
            <a:spLocks noGrp="1"/>
          </p:cNvSpPr>
          <p:nvPr>
            <p:ph idx="1" hasCustomPrompt="1"/>
          </p:nvPr>
        </p:nvSpPr>
        <p:spPr>
          <a:xfrm>
            <a:off x="800099" y="2551176"/>
            <a:ext cx="5094673" cy="3273552"/>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1"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7" name="Content Placeholder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a:normAutofit/>
          </a:bodyPr>
          <a:lstStyle>
            <a:lvl1pPr>
              <a:lnSpc>
                <a:spcPct val="100000"/>
              </a:lnSpc>
              <a:defRPr sz="1800"/>
            </a:lvl1pPr>
          </a:lstStyle>
          <a:p>
            <a:r>
              <a:rPr lang="en-US" dirty="0"/>
              <a:t>Insert text here</a:t>
            </a:r>
          </a:p>
        </p:txBody>
      </p:sp>
      <p:cxnSp>
        <p:nvCxnSpPr>
          <p:cNvPr id="12" name="Straight Connector 11">
            <a:extLst>
              <a:ext uri="{FF2B5EF4-FFF2-40B4-BE49-F238E27FC236}">
                <a16:creationId xmlns:a16="http://schemas.microsoft.com/office/drawing/2014/main" id="{D91B92C0-6B36-412A-9A49-16AB59FFBEE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4" name="Date Placeholder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0"/>
            <a:ext cx="2592594" cy="365125"/>
          </a:xfrm>
        </p:spPr>
        <p:txBody>
          <a:bodyPr/>
          <a:lstStyle/>
          <a:p>
            <a:r>
              <a:rPr lang="en-US"/>
              <a:t>01/30/2024</a:t>
            </a:r>
          </a:p>
        </p:txBody>
      </p:sp>
      <p:sp>
        <p:nvSpPr>
          <p:cNvPr id="15" name="Slide Number Placeholder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952851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CC332FB-CD3F-4398-958A-CBE45129A19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09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9" name="Content Placeholder 10">
            <a:extLst>
              <a:ext uri="{FF2B5EF4-FFF2-40B4-BE49-F238E27FC236}">
                <a16:creationId xmlns:a16="http://schemas.microsoft.com/office/drawing/2014/main" id="{A742F7E8-0787-4D2C-B53F-B62C309ED6D6}"/>
              </a:ext>
            </a:extLst>
          </p:cNvPr>
          <p:cNvSpPr>
            <a:spLocks noGrp="1"/>
          </p:cNvSpPr>
          <p:nvPr>
            <p:ph idx="1" hasCustomPrompt="1"/>
          </p:nvPr>
        </p:nvSpPr>
        <p:spPr>
          <a:xfrm>
            <a:off x="80009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7" name="Text Placeholder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1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5" name="Content Placeholder 10">
            <a:extLst>
              <a:ext uri="{FF2B5EF4-FFF2-40B4-BE49-F238E27FC236}">
                <a16:creationId xmlns:a16="http://schemas.microsoft.com/office/drawing/2014/main" id="{407D5990-6E05-4ECC-B930-EA5CF0774CFB}"/>
              </a:ext>
            </a:extLst>
          </p:cNvPr>
          <p:cNvSpPr>
            <a:spLocks noGrp="1"/>
          </p:cNvSpPr>
          <p:nvPr>
            <p:ph idx="13" hasCustomPrompt="1"/>
          </p:nvPr>
        </p:nvSpPr>
        <p:spPr>
          <a:xfrm>
            <a:off x="440091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6" name="Content Placeholder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a:normAutofit/>
          </a:bodyPr>
          <a:lstStyle>
            <a:lvl1pPr>
              <a:lnSpc>
                <a:spcPct val="100000"/>
              </a:lnSpc>
              <a:defRPr sz="1800"/>
            </a:lvl1pPr>
          </a:lstStyle>
          <a:p>
            <a:r>
              <a:rPr lang="en-US" dirty="0"/>
              <a:t>Insert text here</a:t>
            </a:r>
          </a:p>
        </p:txBody>
      </p:sp>
      <p:cxnSp>
        <p:nvCxnSpPr>
          <p:cNvPr id="10" name="Straight Connector 9">
            <a:extLst>
              <a:ext uri="{FF2B5EF4-FFF2-40B4-BE49-F238E27FC236}">
                <a16:creationId xmlns:a16="http://schemas.microsoft.com/office/drawing/2014/main" id="{9346E7C8-F905-4B13-8FD6-185A0418404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2" name="Date Placeholder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0"/>
            <a:ext cx="2592594" cy="365125"/>
          </a:xfrm>
        </p:spPr>
        <p:txBody>
          <a:bodyPr/>
          <a:lstStyle/>
          <a:p>
            <a:r>
              <a:rPr lang="en-US"/>
              <a:t>01/30/2024</a:t>
            </a:r>
          </a:p>
        </p:txBody>
      </p:sp>
      <p:sp>
        <p:nvSpPr>
          <p:cNvPr id="13" name="Slide Number Placeholder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38368617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01BF5DB-2BF3-4196-B1CF-82B7CDCC02DC}"/>
              </a:ext>
              <a:ext uri="{C183D7F6-B498-43B3-948B-1728B52AA6E4}">
                <adec:decorative xmlns:adec="http://schemas.microsoft.com/office/drawing/2017/decorative"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2">
            <a:extLst>
              <a:ext uri="{FF2B5EF4-FFF2-40B4-BE49-F238E27FC236}">
                <a16:creationId xmlns:a16="http://schemas.microsoft.com/office/drawing/2014/main" id="{168DC13D-FFC6-4CC5-B9F8-B3B0961093A9}"/>
              </a:ext>
            </a:extLst>
          </p:cNvPr>
          <p:cNvSpPr>
            <a:spLocks noGrp="1"/>
          </p:cNvSpPr>
          <p:nvPr>
            <p:ph type="title"/>
          </p:nvPr>
        </p:nvSpPr>
        <p:spPr>
          <a:xfrm>
            <a:off x="7887511" y="909639"/>
            <a:ext cx="3703856" cy="1290636"/>
          </a:xfrm>
          <a:prstGeom prst="rect">
            <a:avLst/>
          </a:prstGeom>
        </p:spPr>
        <p:txBody>
          <a:bodyPr>
            <a:normAutofit/>
          </a:bodyPr>
          <a:lstStyle/>
          <a:p>
            <a:r>
              <a:rPr lang="en-US"/>
              <a:t>Click to edit Master title style</a:t>
            </a:r>
            <a:endParaRPr lang="en-US" dirty="0"/>
          </a:p>
        </p:txBody>
      </p:sp>
      <p:sp>
        <p:nvSpPr>
          <p:cNvPr id="51" name="Picture Placeholder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3" y="723900"/>
            <a:ext cx="3179762" cy="2160588"/>
          </a:xfrm>
          <a:prstGeom prst="rect">
            <a:avLst/>
          </a:prstGeom>
        </p:spPr>
        <p:txBody>
          <a:bodyPr/>
          <a:lstStyle>
            <a:lvl1pPr marL="0" indent="0" algn="ctr">
              <a:buNone/>
              <a:defRPr/>
            </a:lvl1pPr>
          </a:lstStyle>
          <a:p>
            <a:r>
              <a:rPr lang="en-US" dirty="0"/>
              <a:t>Insert photo here</a:t>
            </a:r>
          </a:p>
        </p:txBody>
      </p:sp>
      <p:sp>
        <p:nvSpPr>
          <p:cNvPr id="53" name="Picture Placeholder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3" y="3048000"/>
            <a:ext cx="3178175" cy="3086100"/>
          </a:xfrm>
          <a:prstGeom prst="rect">
            <a:avLst/>
          </a:prstGeom>
        </p:spPr>
        <p:txBody>
          <a:bodyPr/>
          <a:lstStyle>
            <a:lvl1pPr marL="0" indent="0" algn="ctr">
              <a:buNone/>
              <a:defRPr/>
            </a:lvl1pPr>
          </a:lstStyle>
          <a:p>
            <a:r>
              <a:rPr lang="en-US" dirty="0"/>
              <a:t>Insert photo here</a:t>
            </a:r>
          </a:p>
        </p:txBody>
      </p:sp>
      <p:sp>
        <p:nvSpPr>
          <p:cNvPr id="57" name="Picture Placeholder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0"/>
            <a:ext cx="3371850" cy="3159125"/>
          </a:xfrm>
          <a:prstGeom prst="rect">
            <a:avLst/>
          </a:prstGeom>
        </p:spPr>
        <p:txBody>
          <a:bodyPr/>
          <a:lstStyle>
            <a:lvl1pPr marL="0" indent="0" algn="ctr">
              <a:buNone/>
              <a:defRPr/>
            </a:lvl1pPr>
          </a:lstStyle>
          <a:p>
            <a:r>
              <a:rPr lang="en-US" dirty="0"/>
              <a:t>Insert photo here</a:t>
            </a:r>
          </a:p>
        </p:txBody>
      </p:sp>
      <p:sp>
        <p:nvSpPr>
          <p:cNvPr id="54" name="Picture Placeholder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8" y="4038600"/>
            <a:ext cx="3371659" cy="2095500"/>
          </a:xfrm>
          <a:prstGeom prst="rect">
            <a:avLst/>
          </a:prstGeom>
        </p:spPr>
        <p:txBody>
          <a:bodyPr/>
          <a:lstStyle>
            <a:lvl1pPr marL="0" indent="0" algn="ctr">
              <a:buNone/>
              <a:defRPr/>
            </a:lvl1pPr>
          </a:lstStyle>
          <a:p>
            <a:r>
              <a:rPr lang="en-US" dirty="0"/>
              <a:t>Insert photo here</a:t>
            </a:r>
          </a:p>
        </p:txBody>
      </p:sp>
      <p:sp>
        <p:nvSpPr>
          <p:cNvPr id="29" name="Content Placeholder 14">
            <a:extLst>
              <a:ext uri="{FF2B5EF4-FFF2-40B4-BE49-F238E27FC236}">
                <a16:creationId xmlns:a16="http://schemas.microsoft.com/office/drawing/2014/main" id="{4B2044C0-1C45-402D-BC20-0EB82BDB4F68}"/>
              </a:ext>
            </a:extLst>
          </p:cNvPr>
          <p:cNvSpPr>
            <a:spLocks noGrp="1"/>
          </p:cNvSpPr>
          <p:nvPr>
            <p:ph idx="1"/>
          </p:nvPr>
        </p:nvSpPr>
        <p:spPr>
          <a:xfrm>
            <a:off x="7887510" y="2380221"/>
            <a:ext cx="3703856" cy="386640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sp>
        <p:nvSpPr>
          <p:cNvPr id="34" name="Footer Placeholder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35" name="Date Placeholder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0"/>
            <a:ext cx="2592594" cy="365125"/>
          </a:xfrm>
        </p:spPr>
        <p:txBody>
          <a:bodyPr/>
          <a:lstStyle/>
          <a:p>
            <a:r>
              <a:rPr lang="en-US"/>
              <a:t>01/30/2024</a:t>
            </a:r>
          </a:p>
        </p:txBody>
      </p:sp>
      <p:sp>
        <p:nvSpPr>
          <p:cNvPr id="36" name="Slide Number Placeholder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0"/>
            <a:ext cx="672354" cy="365125"/>
          </a:xfrm>
        </p:spPr>
        <p:txBody>
          <a:bodyPr/>
          <a:lstStyle/>
          <a:p>
            <a:fld id="{DE330D17-32E5-404A-9262-6A998ABC0878}" type="slidenum">
              <a:rPr lang="en-US" smtClean="0"/>
              <a:t>‹#›</a:t>
            </a:fld>
            <a:endParaRPr lang="en-US"/>
          </a:p>
        </p:txBody>
      </p:sp>
    </p:spTree>
    <p:extLst>
      <p:ext uri="{BB962C8B-B14F-4D97-AF65-F5344CB8AC3E}">
        <p14:creationId xmlns:p14="http://schemas.microsoft.com/office/powerpoint/2010/main" val="3995662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2404A1-BF4E-4858-BD1C-1BEFE71B63DE}"/>
              </a:ext>
            </a:extLst>
          </p:cNvPr>
          <p:cNvSpPr>
            <a:spLocks noGrp="1"/>
          </p:cNvSpPr>
          <p:nvPr>
            <p:ph type="ctrTitle" hasCustomPrompt="1"/>
          </p:nvPr>
        </p:nvSpPr>
        <p:spPr>
          <a:xfrm>
            <a:off x="695325" y="4296094"/>
            <a:ext cx="10782299" cy="1100621"/>
          </a:xfrm>
          <a:prstGeom prst="rect">
            <a:avLst/>
          </a:prstGeom>
        </p:spPr>
        <p:txBody>
          <a:bodyPr>
            <a:normAutofit/>
          </a:bodyPr>
          <a:lstStyle>
            <a:lvl1pPr>
              <a:defRPr>
                <a:solidFill>
                  <a:schemeClr val="bg1"/>
                </a:solidFill>
              </a:defRPr>
            </a:lvl1pPr>
          </a:lstStyle>
          <a:p>
            <a:r>
              <a:rPr lang="en-US" dirty="0"/>
              <a:t>Click to add title</a:t>
            </a:r>
          </a:p>
        </p:txBody>
      </p:sp>
      <p:sp>
        <p:nvSpPr>
          <p:cNvPr id="9" name="Subtitle 2">
            <a:extLst>
              <a:ext uri="{FF2B5EF4-FFF2-40B4-BE49-F238E27FC236}">
                <a16:creationId xmlns:a16="http://schemas.microsoft.com/office/drawing/2014/main" id="{B0053544-3012-4C81-98D6-E2665A3A3F5D}"/>
              </a:ext>
            </a:extLst>
          </p:cNvPr>
          <p:cNvSpPr>
            <a:spLocks noGrp="1"/>
          </p:cNvSpPr>
          <p:nvPr>
            <p:ph type="subTitle" idx="1" hasCustomPrompt="1"/>
          </p:nvPr>
        </p:nvSpPr>
        <p:spPr>
          <a:xfrm>
            <a:off x="695324" y="5533242"/>
            <a:ext cx="9972675" cy="543505"/>
          </a:xfrm>
          <a:prstGeom prst="rect">
            <a:avLst/>
          </a:prstGeom>
        </p:spPr>
        <p:txBody>
          <a:bodyPr anchor="t"/>
          <a:lstStyle>
            <a:lvl1pPr marL="0" indent="0">
              <a:buNone/>
              <a:defRPr sz="1800">
                <a:solidFill>
                  <a:schemeClr val="bg1"/>
                </a:solidFill>
              </a:defRPr>
            </a:lvl1pPr>
          </a:lstStyle>
          <a:p>
            <a:r>
              <a:rPr lang="en-US" dirty="0"/>
              <a:t>Click to add subtitle</a:t>
            </a:r>
          </a:p>
        </p:txBody>
      </p:sp>
      <p:sp>
        <p:nvSpPr>
          <p:cNvPr id="20" name="Picture Placeholder 16">
            <a:extLst>
              <a:ext uri="{FF2B5EF4-FFF2-40B4-BE49-F238E27FC236}">
                <a16:creationId xmlns:a16="http://schemas.microsoft.com/office/drawing/2014/main" id="{C177CBDB-952D-484B-B43B-F988558931C5}"/>
              </a:ext>
            </a:extLst>
          </p:cNvPr>
          <p:cNvSpPr>
            <a:spLocks noGrp="1"/>
          </p:cNvSpPr>
          <p:nvPr>
            <p:ph type="pic" sz="quarter" idx="13" hasCustomPrompt="1"/>
          </p:nvPr>
        </p:nvSpPr>
        <p:spPr>
          <a:xfrm>
            <a:off x="800100" y="727075"/>
            <a:ext cx="5176838" cy="3071813"/>
          </a:xfrm>
          <a:prstGeom prst="rect">
            <a:avLst/>
          </a:prstGeom>
        </p:spPr>
        <p:txBody>
          <a:bodyPr/>
          <a:lstStyle>
            <a:lvl1pPr marL="0" indent="0" algn="ctr">
              <a:buNone/>
              <a:defRPr>
                <a:solidFill>
                  <a:schemeClr val="bg1"/>
                </a:solidFill>
              </a:defRPr>
            </a:lvl1pPr>
          </a:lstStyle>
          <a:p>
            <a:r>
              <a:rPr lang="en-US" dirty="0"/>
              <a:t>Insert photo here</a:t>
            </a:r>
          </a:p>
        </p:txBody>
      </p:sp>
      <p:sp>
        <p:nvSpPr>
          <p:cNvPr id="21" name="Picture Placeholder 18">
            <a:extLst>
              <a:ext uri="{FF2B5EF4-FFF2-40B4-BE49-F238E27FC236}">
                <a16:creationId xmlns:a16="http://schemas.microsoft.com/office/drawing/2014/main" id="{D789E88D-76E7-4745-B062-102E233A6722}"/>
              </a:ext>
            </a:extLst>
          </p:cNvPr>
          <p:cNvSpPr>
            <a:spLocks noGrp="1"/>
          </p:cNvSpPr>
          <p:nvPr>
            <p:ph type="pic" sz="quarter" idx="14" hasCustomPrompt="1"/>
          </p:nvPr>
        </p:nvSpPr>
        <p:spPr>
          <a:xfrm>
            <a:off x="6146800" y="727075"/>
            <a:ext cx="5245100" cy="3070225"/>
          </a:xfrm>
          <a:prstGeom prst="rect">
            <a:avLst/>
          </a:prstGeom>
        </p:spPr>
        <p:txBody>
          <a:bodyPr/>
          <a:lstStyle>
            <a:lvl1pPr marL="0" indent="0" algn="ctr">
              <a:buNone/>
              <a:defRPr>
                <a:solidFill>
                  <a:schemeClr val="bg1"/>
                </a:solidFill>
              </a:defRPr>
            </a:lvl1pPr>
          </a:lstStyle>
          <a:p>
            <a:r>
              <a:rPr lang="en-US" dirty="0"/>
              <a:t>Insert photo here</a:t>
            </a:r>
          </a:p>
        </p:txBody>
      </p:sp>
      <p:cxnSp>
        <p:nvCxnSpPr>
          <p:cNvPr id="12" name="Straight Connector 11">
            <a:extLst>
              <a:ext uri="{FF2B5EF4-FFF2-40B4-BE49-F238E27FC236}">
                <a16:creationId xmlns:a16="http://schemas.microsoft.com/office/drawing/2014/main" id="{433A5CE3-0C01-4DBF-926A-2F9BFD0432AB}"/>
              </a:ext>
              <a:ext uri="{C183D7F6-B498-43B3-948B-1728B52AA6E4}">
                <adec:decorative xmlns:adec="http://schemas.microsoft.com/office/drawing/2017/decorative" val="1"/>
              </a:ext>
            </a:extLst>
          </p:cNvPr>
          <p:cNvCxnSpPr>
            <a:cxnSpLocks/>
          </p:cNvCxnSpPr>
          <p:nvPr userDrawn="1"/>
        </p:nvCxnSpPr>
        <p:spPr>
          <a:xfrm>
            <a:off x="800100" y="4144434"/>
            <a:ext cx="106299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11">
            <a:extLst>
              <a:ext uri="{FF2B5EF4-FFF2-40B4-BE49-F238E27FC236}">
                <a16:creationId xmlns:a16="http://schemas.microsoft.com/office/drawing/2014/main" id="{083D82F8-F43B-4D01-891B-F77BC6F6F877}"/>
              </a:ext>
            </a:extLst>
          </p:cNvPr>
          <p:cNvSpPr>
            <a:spLocks noGrp="1"/>
          </p:cNvSpPr>
          <p:nvPr>
            <p:ph type="ftr" sz="quarter" idx="11"/>
          </p:nvPr>
        </p:nvSpPr>
        <p:spPr>
          <a:xfrm>
            <a:off x="715383" y="6356350"/>
            <a:ext cx="4539727" cy="365125"/>
          </a:xfrm>
        </p:spPr>
        <p:txBody>
          <a:bodyPr/>
          <a:lstStyle>
            <a:lvl1pPr>
              <a:defRPr>
                <a:solidFill>
                  <a:schemeClr val="bg1"/>
                </a:solidFill>
              </a:defRPr>
            </a:lvl1pPr>
          </a:lstStyle>
          <a:p>
            <a:r>
              <a:rPr lang="en-US" dirty="0"/>
              <a:t>PRESENTATION TITLE</a:t>
            </a:r>
          </a:p>
        </p:txBody>
      </p:sp>
      <p:sp>
        <p:nvSpPr>
          <p:cNvPr id="14" name="Date Placeholder 6">
            <a:extLst>
              <a:ext uri="{FF2B5EF4-FFF2-40B4-BE49-F238E27FC236}">
                <a16:creationId xmlns:a16="http://schemas.microsoft.com/office/drawing/2014/main" id="{B8CBC856-A31F-40C2-B7EA-91B860D3066C}"/>
              </a:ext>
            </a:extLst>
          </p:cNvPr>
          <p:cNvSpPr>
            <a:spLocks noGrp="1"/>
          </p:cNvSpPr>
          <p:nvPr>
            <p:ph type="dt" sz="half" idx="10"/>
          </p:nvPr>
        </p:nvSpPr>
        <p:spPr>
          <a:xfrm>
            <a:off x="8369448" y="6356350"/>
            <a:ext cx="2592594" cy="365125"/>
          </a:xfrm>
        </p:spPr>
        <p:txBody>
          <a:bodyPr/>
          <a:lstStyle>
            <a:lvl1pPr>
              <a:defRPr>
                <a:solidFill>
                  <a:schemeClr val="bg1"/>
                </a:solidFill>
              </a:defRPr>
            </a:lvl1pPr>
          </a:lstStyle>
          <a:p>
            <a:r>
              <a:rPr lang="en-US"/>
              <a:t>01/30/2024</a:t>
            </a:r>
            <a:endParaRPr lang="en-US" dirty="0"/>
          </a:p>
        </p:txBody>
      </p:sp>
      <p:sp>
        <p:nvSpPr>
          <p:cNvPr id="15" name="Slide Number Placeholder 10">
            <a:extLst>
              <a:ext uri="{FF2B5EF4-FFF2-40B4-BE49-F238E27FC236}">
                <a16:creationId xmlns:a16="http://schemas.microsoft.com/office/drawing/2014/main" id="{966FFB51-C55B-469E-B3C6-1A6369920BE5}"/>
              </a:ext>
            </a:extLst>
          </p:cNvPr>
          <p:cNvSpPr>
            <a:spLocks noGrp="1"/>
          </p:cNvSpPr>
          <p:nvPr>
            <p:ph type="sldNum" sz="quarter" idx="12"/>
          </p:nvPr>
        </p:nvSpPr>
        <p:spPr>
          <a:xfrm>
            <a:off x="10919012" y="6356350"/>
            <a:ext cx="672354" cy="365125"/>
          </a:xfrm>
        </p:spPr>
        <p:txBody>
          <a:bodyPr/>
          <a:lstStyle>
            <a:lvl1pPr>
              <a:defRPr>
                <a:solidFill>
                  <a:schemeClr val="bg1"/>
                </a:solidFill>
              </a:defRPr>
            </a:lvl1pPr>
          </a:lstStyle>
          <a:p>
            <a:fld id="{A53D7EE4-1EDB-42FD-B6B7-A82C9F31F0F4}" type="slidenum">
              <a:rPr lang="en-US" smtClean="0"/>
              <a:pPr/>
              <a:t>‹#›</a:t>
            </a:fld>
            <a:endParaRPr lang="en-US" dirty="0"/>
          </a:p>
        </p:txBody>
      </p:sp>
    </p:spTree>
    <p:extLst>
      <p:ext uri="{BB962C8B-B14F-4D97-AF65-F5344CB8AC3E}">
        <p14:creationId xmlns:p14="http://schemas.microsoft.com/office/powerpoint/2010/main" val="3789883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1056839671"/>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endParaRPr lang="en-US" dirty="0"/>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endParaRPr lang="en-US" dirty="0"/>
          </a:p>
        </p:txBody>
      </p:sp>
    </p:spTree>
    <p:extLst>
      <p:ext uri="{BB962C8B-B14F-4D97-AF65-F5344CB8AC3E}">
        <p14:creationId xmlns:p14="http://schemas.microsoft.com/office/powerpoint/2010/main" val="1546656816"/>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EC940B-FDC6-426F-8412-68A4B4EE86C0}" type="datetimeFigureOut">
              <a:rPr lang="en-US" smtClean="0">
                <a:solidFill>
                  <a:srgbClr val="903163"/>
                </a:solidFill>
              </a:rPr>
              <a:pPr/>
              <a:t>3/7/2024</a:t>
            </a:fld>
            <a:endParaRPr lang="en-US">
              <a:solidFill>
                <a:srgbClr val="903163"/>
              </a:solidFill>
            </a:endParaRPr>
          </a:p>
        </p:txBody>
      </p:sp>
      <p:sp>
        <p:nvSpPr>
          <p:cNvPr id="8" name="Footer Placeholder 7"/>
          <p:cNvSpPr>
            <a:spLocks noGrp="1"/>
          </p:cNvSpPr>
          <p:nvPr>
            <p:ph type="ftr" sz="quarter" idx="11"/>
          </p:nvPr>
        </p:nvSpPr>
        <p:spPr/>
        <p:txBody>
          <a:bodyPr/>
          <a:lstStyle/>
          <a:p>
            <a:endParaRPr lang="en-US">
              <a:solidFill>
                <a:srgbClr val="903163"/>
              </a:solidFill>
            </a:endParaRPr>
          </a:p>
        </p:txBody>
      </p:sp>
      <p:sp>
        <p:nvSpPr>
          <p:cNvPr id="9" name="Slide Number Placeholder 8"/>
          <p:cNvSpPr>
            <a:spLocks noGrp="1"/>
          </p:cNvSpPr>
          <p:nvPr>
            <p:ph type="sldNum" sz="quarter" idx="12"/>
          </p:nvPr>
        </p:nvSpPr>
        <p:spPr/>
        <p:txBody>
          <a:bodyPr/>
          <a:lstStyle/>
          <a:p>
            <a:fld id="{AA7BCAEA-9204-4123-9215-5D2EA812BFCA}" type="slidenum">
              <a:rPr lang="en-US" smtClean="0">
                <a:solidFill>
                  <a:srgbClr val="903163"/>
                </a:solidFill>
              </a:rPr>
              <a:pPr/>
              <a:t>‹#›</a:t>
            </a:fld>
            <a:endParaRPr lang="en-US">
              <a:solidFill>
                <a:srgbClr val="903163"/>
              </a:solidFill>
            </a:endParaRPr>
          </a:p>
        </p:txBody>
      </p:sp>
    </p:spTree>
    <p:extLst>
      <p:ext uri="{BB962C8B-B14F-4D97-AF65-F5344CB8AC3E}">
        <p14:creationId xmlns:p14="http://schemas.microsoft.com/office/powerpoint/2010/main" val="16684484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2614944787"/>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90966820"/>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endParaRPr lang="en-US" dirty="0"/>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endParaRPr lang="en-US" dirty="0"/>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4044653"/>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guide id="4" pos="57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endParaRPr lang="en-US" dirty="0"/>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endParaRPr lang="en-US" dirty="0"/>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11290246"/>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5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74905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107899834"/>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endParaRPr lang="en-US" dirty="0"/>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endParaRPr lang="en-US" dirty="0"/>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1308650"/>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dirty="0"/>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dirty="0"/>
              <a:t>Click to add text </a:t>
            </a:r>
          </a:p>
          <a:p>
            <a:pPr marL="685800" lvl="1" indent="-228600"/>
            <a:r>
              <a:rPr lang="en-US" dirty="0"/>
              <a:t>Second level</a:t>
            </a:r>
          </a:p>
          <a:p>
            <a:pPr marL="1143000" lvl="2" indent="-228600"/>
            <a:r>
              <a:rPr lang="en-US" dirty="0"/>
              <a:t>Third level</a:t>
            </a:r>
          </a:p>
          <a:p>
            <a:pPr marL="1600200" lvl="3" indent="-228600"/>
            <a:r>
              <a:rPr lang="en-US" dirty="0"/>
              <a:t>Fourth level</a:t>
            </a:r>
          </a:p>
          <a:p>
            <a:pPr marL="2057400" lvl="4" indent="-228600"/>
            <a:r>
              <a:rPr lang="en-US" dirty="0"/>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dirty="0"/>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4722808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dirty="0"/>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endParaRPr lang="en-US" dirty="0"/>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endParaRPr lang="en-US" dirty="0"/>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053545931"/>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dirty="0"/>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icon to insert table</a:t>
            </a:r>
          </a:p>
          <a:p>
            <a:endParaRPr lang="en-US" dirty="0"/>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343697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9EC940B-FDC6-426F-8412-68A4B4EE86C0}" type="datetimeFigureOut">
              <a:rPr lang="en-US" smtClean="0">
                <a:solidFill>
                  <a:srgbClr val="903163"/>
                </a:solidFill>
              </a:rPr>
              <a:pPr/>
              <a:t>3/7/2024</a:t>
            </a:fld>
            <a:endParaRPr lang="en-US">
              <a:solidFill>
                <a:srgbClr val="903163"/>
              </a:solidFill>
            </a:endParaRPr>
          </a:p>
        </p:txBody>
      </p:sp>
      <p:sp>
        <p:nvSpPr>
          <p:cNvPr id="4" name="Footer Placeholder 3"/>
          <p:cNvSpPr>
            <a:spLocks noGrp="1"/>
          </p:cNvSpPr>
          <p:nvPr>
            <p:ph type="ftr" sz="quarter" idx="11"/>
          </p:nvPr>
        </p:nvSpPr>
        <p:spPr/>
        <p:txBody>
          <a:bodyPr/>
          <a:lstStyle/>
          <a:p>
            <a:endParaRPr lang="en-US">
              <a:solidFill>
                <a:srgbClr val="903163"/>
              </a:solidFill>
            </a:endParaRPr>
          </a:p>
        </p:txBody>
      </p:sp>
      <p:sp>
        <p:nvSpPr>
          <p:cNvPr id="5" name="Slide Number Placeholder 4"/>
          <p:cNvSpPr>
            <a:spLocks noGrp="1"/>
          </p:cNvSpPr>
          <p:nvPr>
            <p:ph type="sldNum" sz="quarter" idx="12"/>
          </p:nvPr>
        </p:nvSpPr>
        <p:spPr/>
        <p:txBody>
          <a:bodyPr/>
          <a:lstStyle/>
          <a:p>
            <a:fld id="{AA7BCAEA-9204-4123-9215-5D2EA812BFCA}" type="slidenum">
              <a:rPr lang="en-US" smtClean="0">
                <a:solidFill>
                  <a:srgbClr val="903163"/>
                </a:solidFill>
              </a:rPr>
              <a:pPr/>
              <a:t>‹#›</a:t>
            </a:fld>
            <a:endParaRPr lang="en-US">
              <a:solidFill>
                <a:srgbClr val="903163"/>
              </a:solidFill>
            </a:endParaRPr>
          </a:p>
        </p:txBody>
      </p:sp>
    </p:spTree>
    <p:extLst>
      <p:ext uri="{BB962C8B-B14F-4D97-AF65-F5344CB8AC3E}">
        <p14:creationId xmlns:p14="http://schemas.microsoft.com/office/powerpoint/2010/main" val="32357693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883828700"/>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EC940B-FDC6-426F-8412-68A4B4EE86C0}" type="datetimeFigureOut">
              <a:rPr lang="en-US" smtClean="0">
                <a:solidFill>
                  <a:srgbClr val="903163"/>
                </a:solidFill>
              </a:rPr>
              <a:pPr/>
              <a:t>3/7/2024</a:t>
            </a:fld>
            <a:endParaRPr lang="en-US">
              <a:solidFill>
                <a:srgbClr val="903163"/>
              </a:solidFill>
            </a:endParaRPr>
          </a:p>
        </p:txBody>
      </p:sp>
      <p:sp>
        <p:nvSpPr>
          <p:cNvPr id="3" name="Footer Placeholder 2"/>
          <p:cNvSpPr>
            <a:spLocks noGrp="1"/>
          </p:cNvSpPr>
          <p:nvPr>
            <p:ph type="ftr" sz="quarter" idx="11"/>
          </p:nvPr>
        </p:nvSpPr>
        <p:spPr/>
        <p:txBody>
          <a:bodyPr/>
          <a:lstStyle/>
          <a:p>
            <a:endParaRPr lang="en-US">
              <a:solidFill>
                <a:srgbClr val="903163"/>
              </a:solidFill>
            </a:endParaRPr>
          </a:p>
        </p:txBody>
      </p:sp>
      <p:sp>
        <p:nvSpPr>
          <p:cNvPr id="4" name="Slide Number Placeholder 3"/>
          <p:cNvSpPr>
            <a:spLocks noGrp="1"/>
          </p:cNvSpPr>
          <p:nvPr>
            <p:ph type="sldNum" sz="quarter" idx="12"/>
          </p:nvPr>
        </p:nvSpPr>
        <p:spPr/>
        <p:txBody>
          <a:bodyPr/>
          <a:lstStyle/>
          <a:p>
            <a:fld id="{AA7BCAEA-9204-4123-9215-5D2EA812BFCA}" type="slidenum">
              <a:rPr lang="en-US" smtClean="0">
                <a:solidFill>
                  <a:srgbClr val="903163"/>
                </a:solidFill>
              </a:rPr>
              <a:pPr/>
              <a:t>‹#›</a:t>
            </a:fld>
            <a:endParaRPr lang="en-US">
              <a:solidFill>
                <a:srgbClr val="903163"/>
              </a:solidFill>
            </a:endParaRPr>
          </a:p>
        </p:txBody>
      </p:sp>
    </p:spTree>
    <p:extLst>
      <p:ext uri="{BB962C8B-B14F-4D97-AF65-F5344CB8AC3E}">
        <p14:creationId xmlns:p14="http://schemas.microsoft.com/office/powerpoint/2010/main" val="1342239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9EC940B-FDC6-426F-8412-68A4B4EE86C0}" type="datetimeFigureOut">
              <a:rPr lang="en-US" smtClean="0">
                <a:solidFill>
                  <a:srgbClr val="4D1434">
                    <a:lumMod val="75000"/>
                    <a:lumOff val="25000"/>
                  </a:srgbClr>
                </a:solidFill>
              </a:rPr>
              <a:pPr/>
              <a:t>3/7/2024</a:t>
            </a:fld>
            <a:endParaRPr lang="en-US">
              <a:solidFill>
                <a:srgbClr val="4D1434">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solidFill>
                <a:srgbClr val="4D1434">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AA7BCAEA-9204-4123-9215-5D2EA812BFCA}" type="slidenum">
              <a:rPr lang="en-US" smtClean="0">
                <a:solidFill>
                  <a:srgbClr val="4D1434">
                    <a:lumMod val="75000"/>
                    <a:lumOff val="25000"/>
                  </a:srgbClr>
                </a:solidFill>
              </a:rPr>
              <a:pPr/>
              <a:t>‹#›</a:t>
            </a:fld>
            <a:endParaRPr lang="en-US">
              <a:solidFill>
                <a:srgbClr val="4D1434">
                  <a:lumMod val="75000"/>
                  <a:lumOff val="25000"/>
                </a:srgbClr>
              </a:solidFill>
            </a:endParaRPr>
          </a:p>
        </p:txBody>
      </p:sp>
    </p:spTree>
    <p:extLst>
      <p:ext uri="{BB962C8B-B14F-4D97-AF65-F5344CB8AC3E}">
        <p14:creationId xmlns:p14="http://schemas.microsoft.com/office/powerpoint/2010/main" val="3049157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EC940B-FDC6-426F-8412-68A4B4EE86C0}" type="datetimeFigureOut">
              <a:rPr lang="en-US" smtClean="0">
                <a:solidFill>
                  <a:srgbClr val="903163"/>
                </a:solidFill>
              </a:rPr>
              <a:pPr/>
              <a:t>3/7/2024</a:t>
            </a:fld>
            <a:endParaRPr lang="en-US">
              <a:solidFill>
                <a:srgbClr val="903163"/>
              </a:solidFill>
            </a:endParaRPr>
          </a:p>
        </p:txBody>
      </p:sp>
      <p:sp>
        <p:nvSpPr>
          <p:cNvPr id="6" name="Footer Placeholder 5"/>
          <p:cNvSpPr>
            <a:spLocks noGrp="1"/>
          </p:cNvSpPr>
          <p:nvPr>
            <p:ph type="ftr" sz="quarter" idx="11"/>
          </p:nvPr>
        </p:nvSpPr>
        <p:spPr/>
        <p:txBody>
          <a:bodyPr/>
          <a:lstStyle/>
          <a:p>
            <a:endParaRPr lang="en-US">
              <a:solidFill>
                <a:srgbClr val="903163"/>
              </a:solidFill>
            </a:endParaRPr>
          </a:p>
        </p:txBody>
      </p:sp>
      <p:sp>
        <p:nvSpPr>
          <p:cNvPr id="7" name="Slide Number Placeholder 6"/>
          <p:cNvSpPr>
            <a:spLocks noGrp="1"/>
          </p:cNvSpPr>
          <p:nvPr>
            <p:ph type="sldNum" sz="quarter" idx="12"/>
          </p:nvPr>
        </p:nvSpPr>
        <p:spPr/>
        <p:txBody>
          <a:bodyPr/>
          <a:lstStyle/>
          <a:p>
            <a:fld id="{AA7BCAEA-9204-4123-9215-5D2EA812BFCA}" type="slidenum">
              <a:rPr lang="en-US" smtClean="0">
                <a:solidFill>
                  <a:srgbClr val="903163"/>
                </a:solidFill>
              </a:rPr>
              <a:pPr/>
              <a:t>‹#›</a:t>
            </a:fld>
            <a:endParaRPr lang="en-US">
              <a:solidFill>
                <a:srgbClr val="903163"/>
              </a:solidFill>
            </a:endParaRPr>
          </a:p>
        </p:txBody>
      </p:sp>
    </p:spTree>
    <p:extLst>
      <p:ext uri="{BB962C8B-B14F-4D97-AF65-F5344CB8AC3E}">
        <p14:creationId xmlns:p14="http://schemas.microsoft.com/office/powerpoint/2010/main" val="1912283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9EC940B-FDC6-426F-8412-68A4B4EE86C0}" type="datetimeFigureOut">
              <a:rPr lang="en-US" smtClean="0">
                <a:solidFill>
                  <a:srgbClr val="903163"/>
                </a:solidFill>
              </a:rPr>
              <a:pPr/>
              <a:t>3/7/2024</a:t>
            </a:fld>
            <a:endParaRPr lang="en-US">
              <a:solidFill>
                <a:srgbClr val="903163"/>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solidFill>
                <a:srgbClr val="903163"/>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AA7BCAEA-9204-4123-9215-5D2EA812BFCA}" type="slidenum">
              <a:rPr lang="en-US" smtClean="0">
                <a:solidFill>
                  <a:srgbClr val="903163"/>
                </a:solidFill>
              </a:rPr>
              <a:pPr/>
              <a:t>‹#›</a:t>
            </a:fld>
            <a:endParaRPr lang="en-US">
              <a:solidFill>
                <a:srgbClr val="903163"/>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58035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9EC940B-FDC6-426F-8412-68A4B4EE86C0}" type="datetimeFigureOut">
              <a:rPr lang="en-US" smtClean="0"/>
              <a:t>3/7/2024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AA7BCAEA-9204-4123-9215-5D2EA812BFCA}"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320842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3" y="5956139"/>
            <a:ext cx="2844799" cy="365125"/>
          </a:xfrm>
          <a:prstGeom prst="rect">
            <a:avLst/>
          </a:prstGeom>
        </p:spPr>
        <p:txBody>
          <a:bodyPr vert="horz" lIns="91440" tIns="45720" rIns="91440" bIns="45720" rtlCol="0" anchor="ctr"/>
          <a:lstStyle>
            <a:lvl1pPr algn="r">
              <a:defRPr sz="675">
                <a:solidFill>
                  <a:schemeClr val="accent2"/>
                </a:solidFill>
              </a:defRPr>
            </a:lvl1pPr>
          </a:lstStyle>
          <a:p>
            <a:fld id="{B9EC940B-FDC6-426F-8412-68A4B4EE86C0}" type="datetimeFigureOut">
              <a:rPr lang="en-US" smtClean="0">
                <a:solidFill>
                  <a:srgbClr val="903163"/>
                </a:solidFill>
              </a:rPr>
              <a:pPr/>
              <a:t>3/7/2024</a:t>
            </a:fld>
            <a:endParaRPr lang="en-US">
              <a:solidFill>
                <a:srgbClr val="903163"/>
              </a:solidFill>
            </a:endParaRPr>
          </a:p>
        </p:txBody>
      </p:sp>
      <p:sp>
        <p:nvSpPr>
          <p:cNvPr id="5" name="Footer Placeholder 4"/>
          <p:cNvSpPr>
            <a:spLocks noGrp="1"/>
          </p:cNvSpPr>
          <p:nvPr>
            <p:ph type="ftr" sz="quarter" idx="3"/>
          </p:nvPr>
        </p:nvSpPr>
        <p:spPr>
          <a:xfrm>
            <a:off x="581192" y="5951813"/>
            <a:ext cx="6917211" cy="365125"/>
          </a:xfrm>
          <a:prstGeom prst="rect">
            <a:avLst/>
          </a:prstGeom>
        </p:spPr>
        <p:txBody>
          <a:bodyPr vert="horz" lIns="91440" tIns="45720" rIns="91440" bIns="45720" rtlCol="0" anchor="ctr"/>
          <a:lstStyle>
            <a:lvl1pPr algn="l">
              <a:defRPr sz="675" cap="all">
                <a:solidFill>
                  <a:schemeClr val="accent2"/>
                </a:solidFill>
              </a:defRPr>
            </a:lvl1pPr>
          </a:lstStyle>
          <a:p>
            <a:endParaRPr lang="en-US">
              <a:solidFill>
                <a:srgbClr val="903163"/>
              </a:solidFill>
            </a:endParaRPr>
          </a:p>
        </p:txBody>
      </p:sp>
      <p:sp>
        <p:nvSpPr>
          <p:cNvPr id="6" name="Slide Number Placeholder 5"/>
          <p:cNvSpPr>
            <a:spLocks noGrp="1"/>
          </p:cNvSpPr>
          <p:nvPr>
            <p:ph type="sldNum" sz="quarter" idx="4"/>
          </p:nvPr>
        </p:nvSpPr>
        <p:spPr>
          <a:xfrm>
            <a:off x="10558301" y="5956139"/>
            <a:ext cx="1052511" cy="365125"/>
          </a:xfrm>
          <a:prstGeom prst="rect">
            <a:avLst/>
          </a:prstGeom>
        </p:spPr>
        <p:txBody>
          <a:bodyPr vert="horz" lIns="91440" tIns="45720" rIns="91440" bIns="45720" rtlCol="0" anchor="ctr"/>
          <a:lstStyle>
            <a:lvl1pPr algn="r">
              <a:defRPr sz="675">
                <a:solidFill>
                  <a:schemeClr val="accent2"/>
                </a:solidFill>
              </a:defRPr>
            </a:lvl1pPr>
          </a:lstStyle>
          <a:p>
            <a:fld id="{AA7BCAEA-9204-4123-9215-5D2EA812BFCA}" type="slidenum">
              <a:rPr lang="en-US" smtClean="0">
                <a:solidFill>
                  <a:srgbClr val="903163"/>
                </a:solidFill>
              </a:rPr>
              <a:pPr/>
              <a:t>‹#›</a:t>
            </a:fld>
            <a:endParaRPr lang="en-US">
              <a:solidFill>
                <a:srgbClr val="903163"/>
              </a:solidFill>
            </a:endParaRP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9340173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r>
              <a:rPr lang="en-US"/>
              <a:t>01/30/2024</a:t>
            </a:r>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23026238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77248924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5ACBF0"/>
          </p15:clr>
        </p15:guide>
        <p15:guide id="2" pos="1920">
          <p15:clr>
            <a:srgbClr val="F26B43"/>
          </p15:clr>
        </p15:guide>
        <p15:guide id="3" pos="5760">
          <p15:clr>
            <a:srgbClr val="F26B43"/>
          </p15:clr>
        </p15:guide>
        <p15:guide id="4" orient="horz" pos="2160">
          <p15:clr>
            <a:srgbClr val="F26B43"/>
          </p15:clr>
        </p15:guide>
        <p15:guide id="5" pos="1272">
          <p15:clr>
            <a:srgbClr val="9FCC3B"/>
          </p15:clr>
        </p15:guide>
        <p15:guide id="6" pos="2544">
          <p15:clr>
            <a:srgbClr val="9FCC3B"/>
          </p15:clr>
        </p15:guide>
        <p15:guide id="7" pos="5112">
          <p15:clr>
            <a:srgbClr val="9FCC3B"/>
          </p15:clr>
        </p15:guide>
        <p15:guide id="8" pos="6408">
          <p15:clr>
            <a:srgbClr val="9FCC3B"/>
          </p15:clr>
        </p15:guide>
        <p15:guide id="9" pos="3940">
          <p15:clr>
            <a:srgbClr val="F26B43"/>
          </p15:clr>
        </p15:guide>
        <p15:guide id="10" pos="7104">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hyperlink" Target="https://www.ord.msstate.edu/" TargetMode="External"/><Relationship Id="rId3" Type="http://schemas.openxmlformats.org/officeDocument/2006/relationships/hyperlink" Target="https://www.fbo.gov/" TargetMode="External"/><Relationship Id="rId7" Type="http://schemas.openxmlformats.org/officeDocument/2006/relationships/hyperlink" Target="http://www.chronicle.com/" TargetMode="External"/><Relationship Id="rId2" Type="http://schemas.openxmlformats.org/officeDocument/2006/relationships/hyperlink" Target="http://www.grants.gov/" TargetMode="External"/><Relationship Id="rId1" Type="http://schemas.openxmlformats.org/officeDocument/2006/relationships/slideLayout" Target="../slideLayouts/slideLayout14.xml"/><Relationship Id="rId6" Type="http://schemas.openxmlformats.org/officeDocument/2006/relationships/hyperlink" Target="http://www.federalregister.gov/" TargetMode="External"/><Relationship Id="rId5" Type="http://schemas.openxmlformats.org/officeDocument/2006/relationships/hyperlink" Target="https://pivot.proquest.com/dashboard" TargetMode="External"/><Relationship Id="rId4" Type="http://schemas.openxmlformats.org/officeDocument/2006/relationships/hyperlink" Target="https://iq.govwin.com/neo/hom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hyperlink" Target="http://www.neh.gov/" TargetMode="External"/><Relationship Id="rId3" Type="http://schemas.openxmlformats.org/officeDocument/2006/relationships/hyperlink" Target="http://www.imls.gov/" TargetMode="External"/><Relationship Id="rId7" Type="http://schemas.openxmlformats.org/officeDocument/2006/relationships/hyperlink" Target="http://www.arts.gov&#160;" TargetMode="External"/><Relationship Id="rId2" Type="http://schemas.openxmlformats.org/officeDocument/2006/relationships/hyperlink" Target="http://www.ies.ed.gov/" TargetMode="External"/><Relationship Id="rId1" Type="http://schemas.openxmlformats.org/officeDocument/2006/relationships/slideLayout" Target="../slideLayouts/slideLayout14.xml"/><Relationship Id="rId6" Type="http://schemas.openxmlformats.org/officeDocument/2006/relationships/hyperlink" Target="http://www.ncd.gov/" TargetMode="External"/><Relationship Id="rId11" Type="http://schemas.openxmlformats.org/officeDocument/2006/relationships/hyperlink" Target="http://www.sba.gov/" TargetMode="External"/><Relationship Id="rId5" Type="http://schemas.openxmlformats.org/officeDocument/2006/relationships/hyperlink" Target="http://www.archives.gov/" TargetMode="External"/><Relationship Id="rId10" Type="http://schemas.openxmlformats.org/officeDocument/2006/relationships/hyperlink" Target="http://www.nsf.gov/funding" TargetMode="External"/><Relationship Id="rId4" Type="http://schemas.openxmlformats.org/officeDocument/2006/relationships/hyperlink" Target="http://www.nasa.gov/" TargetMode="External"/><Relationship Id="rId9" Type="http://schemas.openxmlformats.org/officeDocument/2006/relationships/hyperlink" Target="http://www.nih.gov/"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ihl.state.ms.us/" TargetMode="External"/><Relationship Id="rId3" Type="http://schemas.openxmlformats.org/officeDocument/2006/relationships/hyperlink" Target="http://www.nifa.usda.gov/grants" TargetMode="External"/><Relationship Id="rId7" Type="http://schemas.openxmlformats.org/officeDocument/2006/relationships/hyperlink" Target="http://www.ed.gov/" TargetMode="External"/><Relationship Id="rId2" Type="http://schemas.openxmlformats.org/officeDocument/2006/relationships/hyperlink" Target="http://www.usaid.gov/" TargetMode="External"/><Relationship Id="rId1" Type="http://schemas.openxmlformats.org/officeDocument/2006/relationships/slideLayout" Target="../slideLayouts/slideLayout14.xml"/><Relationship Id="rId6" Type="http://schemas.openxmlformats.org/officeDocument/2006/relationships/hyperlink" Target="https://www.defense.gov/News/Contracts/" TargetMode="External"/><Relationship Id="rId5" Type="http://schemas.openxmlformats.org/officeDocument/2006/relationships/hyperlink" Target="http://www.hhs.gov/" TargetMode="External"/><Relationship Id="rId4" Type="http://schemas.openxmlformats.org/officeDocument/2006/relationships/hyperlink" Target="http://www.commerce.gov/" TargetMode="External"/><Relationship Id="rId9" Type="http://schemas.openxmlformats.org/officeDocument/2006/relationships/hyperlink" Target="http://www.energy.gov/"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hyperlink" Target="http://www.dot.gov/" TargetMode="External"/><Relationship Id="rId3" Type="http://schemas.openxmlformats.org/officeDocument/2006/relationships/hyperlink" Target="http://www.hud.gov/" TargetMode="External"/><Relationship Id="rId7" Type="http://schemas.openxmlformats.org/officeDocument/2006/relationships/hyperlink" Target="http://www.state.gov/" TargetMode="External"/><Relationship Id="rId2" Type="http://schemas.openxmlformats.org/officeDocument/2006/relationships/hyperlink" Target="http://www.dhs.gov/how-do-i/find-and-apply-grants" TargetMode="External"/><Relationship Id="rId1" Type="http://schemas.openxmlformats.org/officeDocument/2006/relationships/slideLayout" Target="../slideLayouts/slideLayout14.xml"/><Relationship Id="rId6" Type="http://schemas.openxmlformats.org/officeDocument/2006/relationships/hyperlink" Target="http://www.dol.gov/" TargetMode="External"/><Relationship Id="rId5" Type="http://schemas.openxmlformats.org/officeDocument/2006/relationships/hyperlink" Target="http://www.justice.gov/" TargetMode="External"/><Relationship Id="rId10" Type="http://schemas.openxmlformats.org/officeDocument/2006/relationships/hyperlink" Target="http://www.epa.gov/" TargetMode="External"/><Relationship Id="rId4" Type="http://schemas.openxmlformats.org/officeDocument/2006/relationships/hyperlink" Target="http://www.doi.gov/" TargetMode="External"/><Relationship Id="rId9" Type="http://schemas.openxmlformats.org/officeDocument/2006/relationships/hyperlink" Target="http://www.va.gov/"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nps.gov/" TargetMode="External"/><Relationship Id="rId7" Type="http://schemas.openxmlformats.org/officeDocument/2006/relationships/hyperlink" Target="https://orise.orau.gov/" TargetMode="External"/><Relationship Id="rId2" Type="http://schemas.openxmlformats.org/officeDocument/2006/relationships/hyperlink" Target="http://www.cdc.gov/" TargetMode="External"/><Relationship Id="rId1" Type="http://schemas.openxmlformats.org/officeDocument/2006/relationships/slideLayout" Target="../slideLayouts/slideLayout14.xml"/><Relationship Id="rId6" Type="http://schemas.openxmlformats.org/officeDocument/2006/relationships/hyperlink" Target="http://www.ornl.gov/" TargetMode="External"/><Relationship Id="rId5" Type="http://schemas.openxmlformats.org/officeDocument/2006/relationships/hyperlink" Target="http://www.usgs.gov/" TargetMode="External"/><Relationship Id="rId4" Type="http://schemas.openxmlformats.org/officeDocument/2006/relationships/hyperlink" Target="http://www.fws.gov/"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www.si.edu/" TargetMode="External"/><Relationship Id="rId3" Type="http://schemas.openxmlformats.org/officeDocument/2006/relationships/hyperlink" Target="http://www.gatesfoundation.org/" TargetMode="External"/><Relationship Id="rId7" Type="http://schemas.openxmlformats.org/officeDocument/2006/relationships/hyperlink" Target="http://www.fieldmuseum.org/" TargetMode="External"/><Relationship Id="rId12" Type="http://schemas.openxmlformats.org/officeDocument/2006/relationships/hyperlink" Target="https://www.msufoundation.com/directory/awm34" TargetMode="External"/><Relationship Id="rId2" Type="http://schemas.openxmlformats.org/officeDocument/2006/relationships/hyperlink" Target="https://www.wkkf.org/grants" TargetMode="External"/><Relationship Id="rId1" Type="http://schemas.openxmlformats.org/officeDocument/2006/relationships/slideLayout" Target="../slideLayouts/slideLayout14.xml"/><Relationship Id="rId6" Type="http://schemas.openxmlformats.org/officeDocument/2006/relationships/hyperlink" Target="http://www.hhmi.org/" TargetMode="External"/><Relationship Id="rId11" Type="http://schemas.openxmlformats.org/officeDocument/2006/relationships/hyperlink" Target="http://www.rwjf.org/" TargetMode="External"/><Relationship Id="rId5" Type="http://schemas.openxmlformats.org/officeDocument/2006/relationships/hyperlink" Target="https://www.fordfoundation.org/work/our-grants/" TargetMode="External"/><Relationship Id="rId10" Type="http://schemas.openxmlformats.org/officeDocument/2006/relationships/hyperlink" Target="http://www.aha.org/" TargetMode="External"/><Relationship Id="rId4" Type="http://schemas.openxmlformats.org/officeDocument/2006/relationships/hyperlink" Target="http://spencer.org/" TargetMode="External"/><Relationship Id="rId9" Type="http://schemas.openxmlformats.org/officeDocument/2006/relationships/hyperlink" Target="http://www.gulfresearchinitiative.o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www.in-part.com/" TargetMode="External"/><Relationship Id="rId2" Type="http://schemas.openxmlformats.org/officeDocument/2006/relationships/image" Target="../media/image40.jpg"/><Relationship Id="rId1" Type="http://schemas.openxmlformats.org/officeDocument/2006/relationships/slideLayout" Target="../slideLayouts/slideLayout14.xml"/><Relationship Id="rId6" Type="http://schemas.openxmlformats.org/officeDocument/2006/relationships/hyperlink" Target="mailto:jimmartin@research.msstate.edu" TargetMode="External"/><Relationship Id="rId5" Type="http://schemas.openxmlformats.org/officeDocument/2006/relationships/hyperlink" Target="http://www.otm.msstate.edu/" TargetMode="External"/><Relationship Id="rId4" Type="http://schemas.openxmlformats.org/officeDocument/2006/relationships/hyperlink" Target="http://www.uidp.or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hyperlink" Target="https://www.international.msstate.edu/offices/international-research-develpment/internal-funding/global-development" TargetMode="External"/><Relationship Id="rId2" Type="http://schemas.openxmlformats.org/officeDocument/2006/relationships/hyperlink" Target="https://www.research.msstate.edu/initiatives/internal-funding" TargetMode="External"/><Relationship Id="rId1" Type="http://schemas.openxmlformats.org/officeDocument/2006/relationships/slideLayout" Target="../slideLayouts/slideLayout14.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8" Type="http://schemas.openxmlformats.org/officeDocument/2006/relationships/hyperlink" Target="http://www.msufoundation.com/" TargetMode="External"/><Relationship Id="rId3" Type="http://schemas.openxmlformats.org/officeDocument/2006/relationships/hyperlink" Target="http://www.grad.msstate.edu/" TargetMode="External"/><Relationship Id="rId7" Type="http://schemas.openxmlformats.org/officeDocument/2006/relationships/hyperlink" Target="https://ir.msstate.edu/index.php" TargetMode="External"/><Relationship Id="rId2" Type="http://schemas.openxmlformats.org/officeDocument/2006/relationships/hyperlink" Target="http://www.controller.msstate.edu/" TargetMode="External"/><Relationship Id="rId1" Type="http://schemas.openxmlformats.org/officeDocument/2006/relationships/slideLayout" Target="../slideLayouts/slideLayout2.xml"/><Relationship Id="rId6" Type="http://schemas.openxmlformats.org/officeDocument/2006/relationships/hyperlink" Target="http://www.adi.msstate.edu/" TargetMode="External"/><Relationship Id="rId5" Type="http://schemas.openxmlformats.org/officeDocument/2006/relationships/hyperlink" Target="http://www.library.msstate.edu/" TargetMode="External"/><Relationship Id="rId4" Type="http://schemas.openxmlformats.org/officeDocument/2006/relationships/hyperlink" Target="http://www.provost.msstate.edu/" TargetMode="External"/><Relationship Id="rId9" Type="http://schemas.openxmlformats.org/officeDocument/2006/relationships/hyperlink" Target="http://www.ecenter.msstate.edu/"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8" Type="http://schemas.openxmlformats.org/officeDocument/2006/relationships/hyperlink" Target="https://www.ord.msstate.edu/directory" TargetMode="External"/><Relationship Id="rId3" Type="http://schemas.openxmlformats.org/officeDocument/2006/relationships/hyperlink" Target="https://www.ord.msstate.edu/" TargetMode="External"/><Relationship Id="rId7" Type="http://schemas.openxmlformats.org/officeDocument/2006/relationships/hyperlink" Target="https://www.ord.msstate.edu/events"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hyperlink" Target="https://www.ord.msstate.edu/toolkits-templates" TargetMode="External"/><Relationship Id="rId5" Type="http://schemas.openxmlformats.org/officeDocument/2006/relationships/hyperlink" Target="https://www.ord.msstate.edu/finding-funding" TargetMode="External"/><Relationship Id="rId10" Type="http://schemas.openxmlformats.org/officeDocument/2006/relationships/image" Target="../media/image47.jpeg"/><Relationship Id="rId4" Type="http://schemas.openxmlformats.org/officeDocument/2006/relationships/hyperlink" Target="https://www.ord.msstate.edu/services" TargetMode="External"/><Relationship Id="rId9"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hyperlink" Target="https://www.hanoverresearch.com/" TargetMode="External"/><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hyperlink" Target="mailto:development@ord.msstate.edu" TargetMode="Externa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hyperlink" Target="https://msstate.infoready4.com/" TargetMode="External"/><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56.xml"/><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hyperlink" Target="https://pivot.proquest.com/dashboard" TargetMode="External"/><Relationship Id="rId2" Type="http://schemas.openxmlformats.org/officeDocument/2006/relationships/notesSlide" Target="../notesSlides/notesSlide17.xml"/><Relationship Id="rId1" Type="http://schemas.openxmlformats.org/officeDocument/2006/relationships/slideLayout" Target="../slideLayouts/slideLayout57.xml"/><Relationship Id="rId5" Type="http://schemas.openxmlformats.org/officeDocument/2006/relationships/hyperlink" Target="mailto:netid@msstate.edu" TargetMode="External"/><Relationship Id="rId4" Type="http://schemas.openxmlformats.org/officeDocument/2006/relationships/hyperlink" Target="https://www.ord.msstate.edu/"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pivot.proquest.com/dashboard" TargetMode="Externa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hyperlink" Target="mailto:Kristen@ord.msstate.edu" TargetMode="External"/><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www.ord.msstate.edu/"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research.msstate.edu/ci/"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51">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Rectangle 53">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58" name="Rectangle 57">
            <a:extLst>
              <a:ext uri="{FF2B5EF4-FFF2-40B4-BE49-F238E27FC236}">
                <a16:creationId xmlns:a16="http://schemas.microsoft.com/office/drawing/2014/main" id="{117586EA-60FD-42F2-88A3-EA438310D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60" name="Rectangle 59">
            <a:extLst>
              <a:ext uri="{FF2B5EF4-FFF2-40B4-BE49-F238E27FC236}">
                <a16:creationId xmlns:a16="http://schemas.microsoft.com/office/drawing/2014/main" id="{02CC9D39-BB06-4AD7-A8E2-764CAEC2A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a:extLst>
              <a:ext uri="{FF2B5EF4-FFF2-40B4-BE49-F238E27FC236}">
                <a16:creationId xmlns:a16="http://schemas.microsoft.com/office/drawing/2014/main" id="{8CFB85D5-6F61-4336-B226-49144B6FB0B8}"/>
              </a:ext>
            </a:extLst>
          </p:cNvPr>
          <p:cNvPicPr>
            <a:picLocks noChangeAspect="1"/>
          </p:cNvPicPr>
          <p:nvPr/>
        </p:nvPicPr>
        <p:blipFill rotWithShape="1">
          <a:blip r:embed="rId2">
            <a:extLst>
              <a:ext uri="{28A0092B-C50C-407E-A947-70E740481C1C}">
                <a14:useLocalDpi xmlns:a14="http://schemas.microsoft.com/office/drawing/2010/main" val="0"/>
              </a:ext>
            </a:extLst>
          </a:blip>
          <a:srcRect t="2482" r="-1" b="6161"/>
          <a:stretch/>
        </p:blipFill>
        <p:spPr>
          <a:xfrm>
            <a:off x="446533" y="723899"/>
            <a:ext cx="6202841" cy="5666666"/>
          </a:xfrm>
          <a:prstGeom prst="rect">
            <a:avLst/>
          </a:prstGeom>
        </p:spPr>
      </p:pic>
      <p:sp>
        <p:nvSpPr>
          <p:cNvPr id="62" name="Rectangle 61">
            <a:extLst>
              <a:ext uri="{FF2B5EF4-FFF2-40B4-BE49-F238E27FC236}">
                <a16:creationId xmlns:a16="http://schemas.microsoft.com/office/drawing/2014/main" id="{C685FEC3-AC4E-4604-AAE1-BC317B834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6888733" y="4133956"/>
            <a:ext cx="4561840" cy="2085869"/>
          </a:xfrm>
        </p:spPr>
        <p:txBody>
          <a:bodyPr vert="horz" lIns="91440" tIns="45720" rIns="91440" bIns="45720" rtlCol="0" anchor="b">
            <a:normAutofit fontScale="90000"/>
          </a:bodyPr>
          <a:lstStyle/>
          <a:p>
            <a:pPr algn="r">
              <a:lnSpc>
                <a:spcPct val="90000"/>
              </a:lnSpc>
            </a:pPr>
            <a:r>
              <a:rPr lang="en-US" dirty="0">
                <a:solidFill>
                  <a:srgbClr val="FFFFFF"/>
                </a:solidFill>
              </a:rPr>
              <a:t>Finding funding 101: </a:t>
            </a:r>
            <a:r>
              <a:rPr lang="en-US" sz="2700" dirty="0">
                <a:solidFill>
                  <a:srgbClr val="FFFFFF"/>
                </a:solidFill>
              </a:rPr>
              <a:t>Tools, Resources &amp; Strategies for Identifying Funding Opportunities</a:t>
            </a:r>
            <a:br>
              <a:rPr lang="en-US" dirty="0">
                <a:solidFill>
                  <a:srgbClr val="FFFFFF"/>
                </a:solidFill>
              </a:rPr>
            </a:br>
            <a:br>
              <a:rPr lang="en-US" dirty="0">
                <a:solidFill>
                  <a:srgbClr val="FFFFFF"/>
                </a:solidFill>
              </a:rPr>
            </a:br>
            <a:br>
              <a:rPr lang="en-US" dirty="0">
                <a:solidFill>
                  <a:srgbClr val="FFFFFF"/>
                </a:solidFill>
              </a:rPr>
            </a:br>
            <a:br>
              <a:rPr lang="en-US" dirty="0">
                <a:solidFill>
                  <a:srgbClr val="FFFFFF"/>
                </a:solidFill>
              </a:rPr>
            </a:br>
            <a:br>
              <a:rPr lang="en-US" dirty="0">
                <a:solidFill>
                  <a:srgbClr val="FFFFFF"/>
                </a:solidFill>
              </a:rPr>
            </a:br>
            <a:br>
              <a:rPr lang="en-US" dirty="0">
                <a:solidFill>
                  <a:srgbClr val="FFFFFF"/>
                </a:solidFill>
              </a:rPr>
            </a:br>
            <a:br>
              <a:rPr lang="en-US" sz="3100" dirty="0">
                <a:solidFill>
                  <a:srgbClr val="FFFFFF"/>
                </a:solidFill>
              </a:rPr>
            </a:br>
            <a:r>
              <a:rPr lang="en-US" sz="3100" dirty="0">
                <a:solidFill>
                  <a:srgbClr val="FFFFFF"/>
                </a:solidFill>
              </a:rPr>
              <a:t>The Office of Research Development</a:t>
            </a:r>
            <a:br>
              <a:rPr lang="en-US" sz="3100" dirty="0">
                <a:solidFill>
                  <a:srgbClr val="FFFFFF"/>
                </a:solidFill>
              </a:rPr>
            </a:br>
            <a:r>
              <a:rPr lang="en-US" sz="3100" dirty="0">
                <a:solidFill>
                  <a:srgbClr val="FFFFFF"/>
                </a:solidFill>
              </a:rPr>
              <a:t>1.30.2024</a:t>
            </a:r>
            <a:endParaRPr lang="en-US" dirty="0">
              <a:solidFill>
                <a:srgbClr val="FFFFFF"/>
              </a:solidFill>
            </a:endParaRPr>
          </a:p>
        </p:txBody>
      </p:sp>
      <p:grpSp>
        <p:nvGrpSpPr>
          <p:cNvPr id="64" name="Group 63">
            <a:extLst>
              <a:ext uri="{FF2B5EF4-FFF2-40B4-BE49-F238E27FC236}">
                <a16:creationId xmlns:a16="http://schemas.microsoft.com/office/drawing/2014/main" id="{42C8672C-C7ED-40AB-AF9B-4586C5F37F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5" name="Rectangle 64">
              <a:extLst>
                <a:ext uri="{FF2B5EF4-FFF2-40B4-BE49-F238E27FC236}">
                  <a16:creationId xmlns:a16="http://schemas.microsoft.com/office/drawing/2014/main" id="{23C01033-7A56-41B6-A23C-4A02E582F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Rectangle 65">
              <a:extLst>
                <a:ext uri="{FF2B5EF4-FFF2-40B4-BE49-F238E27FC236}">
                  <a16:creationId xmlns:a16="http://schemas.microsoft.com/office/drawing/2014/main" id="{436C8E7B-AE2C-4791-9998-2739EC7BA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Rectangle 66">
              <a:extLst>
                <a:ext uri="{FF2B5EF4-FFF2-40B4-BE49-F238E27FC236}">
                  <a16:creationId xmlns:a16="http://schemas.microsoft.com/office/drawing/2014/main" id="{6D2DE5BD-D6FF-4F7E-98D5-69A51C916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descr="A qr code with a few black squares&#10;&#10;Description automatically generated">
            <a:extLst>
              <a:ext uri="{FF2B5EF4-FFF2-40B4-BE49-F238E27FC236}">
                <a16:creationId xmlns:a16="http://schemas.microsoft.com/office/drawing/2014/main" id="{05F2F0DF-D019-E3FB-4658-6E1413776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3843" y="2686344"/>
            <a:ext cx="1847034" cy="1847034"/>
          </a:xfrm>
          <a:prstGeom prst="rect">
            <a:avLst/>
          </a:prstGeom>
        </p:spPr>
      </p:pic>
    </p:spTree>
    <p:extLst>
      <p:ext uri="{BB962C8B-B14F-4D97-AF65-F5344CB8AC3E}">
        <p14:creationId xmlns:p14="http://schemas.microsoft.com/office/powerpoint/2010/main" val="2908146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978" y="363991"/>
            <a:ext cx="10515600" cy="1325563"/>
          </a:xfrm>
        </p:spPr>
        <p:txBody>
          <a:bodyPr/>
          <a:lstStyle/>
          <a:p>
            <a:r>
              <a:rPr lang="en-US" dirty="0"/>
              <a:t>Primary Sources for Funding Opportunities</a:t>
            </a:r>
          </a:p>
        </p:txBody>
      </p:sp>
      <p:sp>
        <p:nvSpPr>
          <p:cNvPr id="3" name="Content Placeholder 2"/>
          <p:cNvSpPr>
            <a:spLocks noGrp="1"/>
          </p:cNvSpPr>
          <p:nvPr>
            <p:ph idx="1"/>
          </p:nvPr>
        </p:nvSpPr>
        <p:spPr>
          <a:xfrm>
            <a:off x="838200" y="2142671"/>
            <a:ext cx="10515600" cy="4351338"/>
          </a:xfrm>
        </p:spPr>
        <p:txBody>
          <a:bodyPr>
            <a:normAutofit lnSpcReduction="10000"/>
          </a:bodyPr>
          <a:lstStyle/>
          <a:p>
            <a:r>
              <a:rPr lang="en-US" sz="2400" dirty="0"/>
              <a:t>Comprehensive databases </a:t>
            </a:r>
          </a:p>
          <a:p>
            <a:r>
              <a:rPr lang="en-US" sz="2400" dirty="0"/>
              <a:t>Federal &amp; State agencies &amp; organizations</a:t>
            </a:r>
          </a:p>
          <a:p>
            <a:r>
              <a:rPr lang="en-US" sz="2400" dirty="0"/>
              <a:t>Previous funders of mentors, colleagues, and peers</a:t>
            </a:r>
          </a:p>
          <a:p>
            <a:r>
              <a:rPr lang="en-US" sz="2400" dirty="0"/>
              <a:t>Industry contacts (pursue unsolicited opportunities)</a:t>
            </a:r>
          </a:p>
          <a:p>
            <a:r>
              <a:rPr lang="en-US" sz="2400" dirty="0"/>
              <a:t>Foundations</a:t>
            </a:r>
          </a:p>
          <a:p>
            <a:r>
              <a:rPr lang="en-US" sz="2400" dirty="0"/>
              <a:t>Professional/ academic/ advocacy organizations</a:t>
            </a:r>
          </a:p>
          <a:p>
            <a:r>
              <a:rPr lang="en-US" sz="2400" dirty="0"/>
              <a:t>Other institutions (IHLs, CCs, university centers, etc.)</a:t>
            </a:r>
          </a:p>
          <a:p>
            <a:r>
              <a:rPr lang="en-US" sz="2400" dirty="0"/>
              <a:t>Think outside of the box!!! Consider service/educational projects AND technical/industry/corporate partners</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5950" y="2438400"/>
            <a:ext cx="4266050" cy="2843440"/>
          </a:xfrm>
          <a:prstGeom prst="rect">
            <a:avLst/>
          </a:prstGeom>
        </p:spPr>
      </p:pic>
    </p:spTree>
    <p:extLst>
      <p:ext uri="{BB962C8B-B14F-4D97-AF65-F5344CB8AC3E}">
        <p14:creationId xmlns:p14="http://schemas.microsoft.com/office/powerpoint/2010/main" val="3547470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69918-04C7-4B6A-9EFB-0D1EBD94CFE1}"/>
              </a:ext>
            </a:extLst>
          </p:cNvPr>
          <p:cNvSpPr>
            <a:spLocks noGrp="1"/>
          </p:cNvSpPr>
          <p:nvPr>
            <p:ph type="title"/>
          </p:nvPr>
        </p:nvSpPr>
        <p:spPr/>
        <p:txBody>
          <a:bodyPr/>
          <a:lstStyle/>
          <a:p>
            <a:r>
              <a:rPr lang="en-US" dirty="0"/>
              <a:t>Understanding the Funders &amp; Priorities</a:t>
            </a:r>
          </a:p>
        </p:txBody>
      </p:sp>
      <p:sp>
        <p:nvSpPr>
          <p:cNvPr id="3" name="Content Placeholder 2">
            <a:extLst>
              <a:ext uri="{FF2B5EF4-FFF2-40B4-BE49-F238E27FC236}">
                <a16:creationId xmlns:a16="http://schemas.microsoft.com/office/drawing/2014/main" id="{A3BBA413-7C13-4890-9AF8-6228D5AABB56}"/>
              </a:ext>
            </a:extLst>
          </p:cNvPr>
          <p:cNvSpPr>
            <a:spLocks noGrp="1"/>
          </p:cNvSpPr>
          <p:nvPr>
            <p:ph idx="1"/>
          </p:nvPr>
        </p:nvSpPr>
        <p:spPr>
          <a:xfrm>
            <a:off x="323388" y="1943101"/>
            <a:ext cx="10049972" cy="4994274"/>
          </a:xfrm>
        </p:spPr>
        <p:txBody>
          <a:bodyPr>
            <a:normAutofit/>
          </a:bodyPr>
          <a:lstStyle/>
          <a:p>
            <a:r>
              <a:rPr lang="en-US" sz="2100" dirty="0"/>
              <a:t>Beyond knowing policies and procedures, </a:t>
            </a:r>
            <a:r>
              <a:rPr lang="en-US" sz="2100" b="1" u="sng" dirty="0"/>
              <a:t>why</a:t>
            </a:r>
            <a:r>
              <a:rPr lang="en-US" sz="2100" dirty="0"/>
              <a:t> do agencies fund what they fund?</a:t>
            </a:r>
          </a:p>
          <a:p>
            <a:pPr lvl="1"/>
            <a:r>
              <a:rPr lang="en-US" sz="1900" dirty="0"/>
              <a:t>Trends and timeliness – where and how to look</a:t>
            </a:r>
          </a:p>
          <a:p>
            <a:pPr lvl="2"/>
            <a:r>
              <a:rPr lang="en-US" sz="1800" dirty="0"/>
              <a:t>Agency strategic plans and “new” programs, “hot” topics, “Grand Challenges”</a:t>
            </a:r>
          </a:p>
          <a:p>
            <a:pPr lvl="2"/>
            <a:r>
              <a:rPr lang="en-US" sz="1800" dirty="0"/>
              <a:t>Legislation- federal and state budget requests/appropriations; what issues are prioritized?</a:t>
            </a:r>
            <a:endParaRPr lang="en-US" sz="1800" dirty="0">
              <a:solidFill>
                <a:srgbClr val="3D3D3D"/>
              </a:solidFill>
              <a:latin typeface="Gill Sans MT" panose="020B0502020104020203"/>
            </a:endParaRPr>
          </a:p>
          <a:p>
            <a:pPr lvl="2"/>
            <a:r>
              <a:rPr lang="en-US" sz="1800" dirty="0">
                <a:solidFill>
                  <a:srgbClr val="3D3D3D"/>
                </a:solidFill>
                <a:latin typeface="Gill Sans MT" panose="020B0502020104020203"/>
              </a:rPr>
              <a:t>The Federal Register, advocacy organizations, educational (general) and discipline –specific literature/journals</a:t>
            </a:r>
          </a:p>
          <a:p>
            <a:pPr marL="630000" lvl="2" indent="0">
              <a:buNone/>
            </a:pPr>
            <a:endParaRPr lang="en-US" sz="1700" dirty="0"/>
          </a:p>
          <a:p>
            <a:pPr indent="-285750"/>
            <a:r>
              <a:rPr lang="en-US" sz="2100" dirty="0"/>
              <a:t>Understanding the legislative processes affecting funding streams – where to find info</a:t>
            </a:r>
          </a:p>
          <a:p>
            <a:pPr lvl="1"/>
            <a:r>
              <a:rPr lang="en-US" sz="1900" dirty="0"/>
              <a:t>Who are the major players? Who’s who in policymaking? Squeaky wheel?</a:t>
            </a:r>
          </a:p>
          <a:p>
            <a:pPr lvl="1"/>
            <a:r>
              <a:rPr lang="en-US" sz="1900" dirty="0"/>
              <a:t>Who already gets the money? Competitive? Formula?</a:t>
            </a:r>
          </a:p>
          <a:p>
            <a:pPr lvl="1"/>
            <a:r>
              <a:rPr lang="en-US" sz="1800" dirty="0">
                <a:solidFill>
                  <a:srgbClr val="3D3D3D"/>
                </a:solidFill>
              </a:rPr>
              <a:t>Read press releases from legislators; attend town halls; visit while in DC; hint: staffers are key.</a:t>
            </a:r>
            <a:endParaRPr lang="en-US" sz="1900" dirty="0"/>
          </a:p>
          <a:p>
            <a:endParaRPr lang="en-US" dirty="0"/>
          </a:p>
        </p:txBody>
      </p:sp>
      <p:pic>
        <p:nvPicPr>
          <p:cNvPr id="4" name="Picture 3">
            <a:extLst>
              <a:ext uri="{FF2B5EF4-FFF2-40B4-BE49-F238E27FC236}">
                <a16:creationId xmlns:a16="http://schemas.microsoft.com/office/drawing/2014/main" id="{9ECF92BE-C507-FB05-9C23-EA70624261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051" r="19394"/>
          <a:stretch/>
        </p:blipFill>
        <p:spPr>
          <a:xfrm>
            <a:off x="9870142" y="2238895"/>
            <a:ext cx="2820348" cy="3807471"/>
          </a:xfrm>
          <a:prstGeom prst="rect">
            <a:avLst/>
          </a:prstGeom>
          <a:effectLst>
            <a:softEdge rad="317500"/>
          </a:effectLst>
        </p:spPr>
      </p:pic>
    </p:spTree>
    <p:extLst>
      <p:ext uri="{BB962C8B-B14F-4D97-AF65-F5344CB8AC3E}">
        <p14:creationId xmlns:p14="http://schemas.microsoft.com/office/powerpoint/2010/main" val="13719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69918-04C7-4B6A-9EFB-0D1EBD94CFE1}"/>
              </a:ext>
            </a:extLst>
          </p:cNvPr>
          <p:cNvSpPr>
            <a:spLocks noGrp="1"/>
          </p:cNvSpPr>
          <p:nvPr>
            <p:ph type="title"/>
          </p:nvPr>
        </p:nvSpPr>
        <p:spPr/>
        <p:txBody>
          <a:bodyPr/>
          <a:lstStyle/>
          <a:p>
            <a:r>
              <a:rPr lang="en-US" dirty="0"/>
              <a:t>Understanding the Processes and Resources</a:t>
            </a:r>
          </a:p>
        </p:txBody>
      </p:sp>
      <p:sp>
        <p:nvSpPr>
          <p:cNvPr id="3" name="Content Placeholder 2">
            <a:extLst>
              <a:ext uri="{FF2B5EF4-FFF2-40B4-BE49-F238E27FC236}">
                <a16:creationId xmlns:a16="http://schemas.microsoft.com/office/drawing/2014/main" id="{A3BBA413-7C13-4890-9AF8-6228D5AABB56}"/>
              </a:ext>
            </a:extLst>
          </p:cNvPr>
          <p:cNvSpPr>
            <a:spLocks noGrp="1"/>
          </p:cNvSpPr>
          <p:nvPr>
            <p:ph idx="1"/>
          </p:nvPr>
        </p:nvSpPr>
        <p:spPr>
          <a:xfrm>
            <a:off x="454324" y="2161539"/>
            <a:ext cx="10729763" cy="5243513"/>
          </a:xfrm>
        </p:spPr>
        <p:txBody>
          <a:bodyPr>
            <a:normAutofit/>
          </a:bodyPr>
          <a:lstStyle/>
          <a:p>
            <a:r>
              <a:rPr lang="en-US" sz="2400" dirty="0"/>
              <a:t>What can you glean from agency/funder resources?</a:t>
            </a:r>
          </a:p>
          <a:p>
            <a:pPr lvl="1"/>
            <a:r>
              <a:rPr lang="en-US" sz="2000" dirty="0"/>
              <a:t>Agency cycles and forecasting</a:t>
            </a:r>
          </a:p>
          <a:p>
            <a:pPr lvl="2"/>
            <a:r>
              <a:rPr lang="en-US" sz="1800" dirty="0"/>
              <a:t>Know the basics. Take time to learn about standard funding mechanisms and standard lingo</a:t>
            </a:r>
          </a:p>
          <a:p>
            <a:pPr lvl="2"/>
            <a:r>
              <a:rPr lang="en-US" sz="1800" dirty="0"/>
              <a:t>Some projects are announced annually, some are on a rotation. When you know of a perfect opportunity, make note of when it will roll around again.</a:t>
            </a:r>
          </a:p>
          <a:p>
            <a:pPr lvl="1"/>
            <a:r>
              <a:rPr lang="en-US" sz="2000" dirty="0"/>
              <a:t>Where to get “inside” info?</a:t>
            </a:r>
          </a:p>
          <a:p>
            <a:pPr lvl="2"/>
            <a:r>
              <a:rPr lang="en-US" sz="1800" dirty="0"/>
              <a:t>working the system via agency personnel (program officers, reviewers, preferred contractors)</a:t>
            </a:r>
          </a:p>
          <a:p>
            <a:pPr lvl="2"/>
            <a:r>
              <a:rPr lang="en-US" sz="1800" dirty="0"/>
              <a:t>Abstracts, locations, and contact info for what has previously been funded</a:t>
            </a:r>
          </a:p>
          <a:p>
            <a:pPr lvl="2"/>
            <a:r>
              <a:rPr lang="en-US" sz="1800" dirty="0"/>
              <a:t>Archived webinars and conference programs</a:t>
            </a:r>
          </a:p>
          <a:p>
            <a:pPr lvl="2"/>
            <a:r>
              <a:rPr lang="en-US" sz="1800" dirty="0"/>
              <a:t>Data Sources &amp; proposal prep guidance</a:t>
            </a:r>
          </a:p>
          <a:p>
            <a:pPr lvl="2"/>
            <a:r>
              <a:rPr lang="en-US" sz="1800" dirty="0"/>
              <a:t>Follow the rabbit hole…</a:t>
            </a:r>
          </a:p>
          <a:p>
            <a:pPr lvl="2"/>
            <a:endParaRPr lang="en-US" dirty="0"/>
          </a:p>
          <a:p>
            <a:pPr lvl="1"/>
            <a:endParaRPr lang="en-US" dirty="0"/>
          </a:p>
          <a:p>
            <a:pPr marL="0" indent="0">
              <a:buNone/>
            </a:pPr>
            <a:endParaRPr lang="en-US" dirty="0"/>
          </a:p>
        </p:txBody>
      </p:sp>
      <p:pic>
        <p:nvPicPr>
          <p:cNvPr id="5" name="Picture 4" descr="A cartoon rabbit running with a clock&#10;&#10;Description automatically generated">
            <a:extLst>
              <a:ext uri="{FF2B5EF4-FFF2-40B4-BE49-F238E27FC236}">
                <a16:creationId xmlns:a16="http://schemas.microsoft.com/office/drawing/2014/main" id="{AEAD8B98-5E9F-CC5A-9B8B-0A52E8E9C9EA}"/>
              </a:ext>
            </a:extLst>
          </p:cNvPr>
          <p:cNvPicPr>
            <a:picLocks noChangeAspect="1"/>
          </p:cNvPicPr>
          <p:nvPr/>
        </p:nvPicPr>
        <p:blipFill rotWithShape="1">
          <a:blip r:embed="rId2">
            <a:extLst>
              <a:ext uri="{28A0092B-C50C-407E-A947-70E740481C1C}">
                <a14:useLocalDpi xmlns:a14="http://schemas.microsoft.com/office/drawing/2010/main" val="0"/>
              </a:ext>
            </a:extLst>
          </a:blip>
          <a:srcRect l="10472" r="20633" b="1617"/>
          <a:stretch/>
        </p:blipFill>
        <p:spPr>
          <a:xfrm>
            <a:off x="9675778" y="4840940"/>
            <a:ext cx="2318999" cy="1865881"/>
          </a:xfrm>
          <a:prstGeom prst="rect">
            <a:avLst/>
          </a:prstGeom>
          <a:effectLst>
            <a:softEdge rad="31750"/>
          </a:effectLst>
        </p:spPr>
      </p:pic>
    </p:spTree>
    <p:extLst>
      <p:ext uri="{BB962C8B-B14F-4D97-AF65-F5344CB8AC3E}">
        <p14:creationId xmlns:p14="http://schemas.microsoft.com/office/powerpoint/2010/main" val="24065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Agency/Funder mission and culture</a:t>
            </a:r>
          </a:p>
        </p:txBody>
      </p:sp>
      <p:sp>
        <p:nvSpPr>
          <p:cNvPr id="3" name="Content Placeholder 2"/>
          <p:cNvSpPr>
            <a:spLocks noGrp="1"/>
          </p:cNvSpPr>
          <p:nvPr>
            <p:ph idx="1"/>
          </p:nvPr>
        </p:nvSpPr>
        <p:spPr>
          <a:xfrm>
            <a:off x="581192" y="2028096"/>
            <a:ext cx="11494267" cy="4829904"/>
          </a:xfrm>
        </p:spPr>
        <p:txBody>
          <a:bodyPr>
            <a:normAutofit fontScale="85000" lnSpcReduction="10000"/>
          </a:bodyPr>
          <a:lstStyle/>
          <a:p>
            <a:pPr marL="0" indent="0">
              <a:buNone/>
            </a:pPr>
            <a:r>
              <a:rPr lang="en-US" sz="2600" dirty="0"/>
              <a:t>Federal (and other) grant programs are a means of producing an impact…influencing change. </a:t>
            </a:r>
          </a:p>
          <a:p>
            <a:pPr marL="0" indent="0">
              <a:buNone/>
            </a:pPr>
            <a:r>
              <a:rPr lang="en-US" sz="2600" dirty="0"/>
              <a:t>Find out what they value.</a:t>
            </a:r>
          </a:p>
          <a:p>
            <a:pPr marL="0" indent="0">
              <a:buNone/>
            </a:pPr>
            <a:endParaRPr lang="en-US" sz="1900" dirty="0"/>
          </a:p>
          <a:p>
            <a:r>
              <a:rPr lang="en-US" sz="2400" dirty="0"/>
              <a:t>Do they want partnerships?</a:t>
            </a:r>
          </a:p>
          <a:p>
            <a:r>
              <a:rPr lang="en-US" sz="2400" dirty="0"/>
              <a:t>Innovation? Commercial or dual use technologies?</a:t>
            </a:r>
          </a:p>
          <a:p>
            <a:r>
              <a:rPr lang="en-US" sz="2400" dirty="0"/>
              <a:t>Advancement of knowledge?</a:t>
            </a:r>
          </a:p>
          <a:p>
            <a:r>
              <a:rPr lang="en-US" sz="2400" dirty="0"/>
              <a:t>Pipeline for future?</a:t>
            </a:r>
          </a:p>
          <a:p>
            <a:r>
              <a:rPr lang="en-US" sz="2400" dirty="0"/>
              <a:t>Specific outcomes/deliverables?</a:t>
            </a:r>
          </a:p>
          <a:p>
            <a:r>
              <a:rPr lang="en-US" sz="2400" dirty="0"/>
              <a:t>Preliminary data?</a:t>
            </a:r>
          </a:p>
          <a:p>
            <a:endParaRPr lang="en-US" dirty="0"/>
          </a:p>
          <a:p>
            <a:pPr marL="0" indent="0" algn="ctr">
              <a:buNone/>
            </a:pPr>
            <a:r>
              <a:rPr lang="en-US" sz="2600" b="1" i="1" dirty="0"/>
              <a:t>Really do your homework here. </a:t>
            </a:r>
          </a:p>
          <a:p>
            <a:pPr marL="0" indent="0" algn="ctr">
              <a:buNone/>
            </a:pPr>
            <a:r>
              <a:rPr lang="en-US" sz="2600" b="1" i="1" dirty="0"/>
              <a:t>You will need to know as much as you can about the funder to be successful.</a:t>
            </a:r>
            <a:endParaRPr lang="en-US" sz="2400" dirty="0"/>
          </a:p>
        </p:txBody>
      </p:sp>
    </p:spTree>
    <p:extLst>
      <p:ext uri="{BB962C8B-B14F-4D97-AF65-F5344CB8AC3E}">
        <p14:creationId xmlns:p14="http://schemas.microsoft.com/office/powerpoint/2010/main" val="1980947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Strategies for Success</a:t>
            </a:r>
          </a:p>
        </p:txBody>
      </p:sp>
      <p:sp>
        <p:nvSpPr>
          <p:cNvPr id="3" name="Content Placeholder 2"/>
          <p:cNvSpPr>
            <a:spLocks noGrp="1"/>
          </p:cNvSpPr>
          <p:nvPr>
            <p:ph idx="1"/>
          </p:nvPr>
        </p:nvSpPr>
        <p:spPr>
          <a:xfrm>
            <a:off x="581191" y="2180496"/>
            <a:ext cx="10149561" cy="4334701"/>
          </a:xfrm>
        </p:spPr>
        <p:txBody>
          <a:bodyPr>
            <a:normAutofit fontScale="92500" lnSpcReduction="20000"/>
          </a:bodyPr>
          <a:lstStyle/>
          <a:p>
            <a:pPr marL="609600" indent="-609600">
              <a:lnSpc>
                <a:spcPct val="90000"/>
              </a:lnSpc>
              <a:spcAft>
                <a:spcPts val="1200"/>
              </a:spcAft>
              <a:buFontTx/>
              <a:buAutoNum type="arabicPeriod"/>
            </a:pPr>
            <a:r>
              <a:rPr lang="en-US" altLang="en-US" sz="2400" dirty="0"/>
              <a:t>Pick a few appropriate funders on which to focus but stay alert to others.</a:t>
            </a:r>
          </a:p>
          <a:p>
            <a:pPr marL="609600" indent="-609600">
              <a:lnSpc>
                <a:spcPct val="90000"/>
              </a:lnSpc>
              <a:spcAft>
                <a:spcPts val="1200"/>
              </a:spcAft>
              <a:buFontTx/>
              <a:buAutoNum type="arabicPeriod"/>
            </a:pPr>
            <a:r>
              <a:rPr lang="en-US" altLang="en-US" sz="2400" b="1" dirty="0"/>
              <a:t>Develop &amp; maintain relationships – Collaborations and networking are KEY!</a:t>
            </a:r>
          </a:p>
          <a:p>
            <a:pPr marL="609600" indent="-609600">
              <a:lnSpc>
                <a:spcPct val="90000"/>
              </a:lnSpc>
              <a:spcAft>
                <a:spcPts val="1200"/>
              </a:spcAft>
              <a:buFontTx/>
              <a:buAutoNum type="arabicPeriod"/>
            </a:pPr>
            <a:r>
              <a:rPr lang="en-US" altLang="en-US" sz="2400" dirty="0"/>
              <a:t>Search with focus and consistency – direct via the agencies or using a search engine/tool.</a:t>
            </a:r>
          </a:p>
          <a:p>
            <a:pPr marL="609600" indent="-609600">
              <a:lnSpc>
                <a:spcPct val="90000"/>
              </a:lnSpc>
              <a:spcAft>
                <a:spcPts val="1200"/>
              </a:spcAft>
              <a:buFontTx/>
              <a:buAutoNum type="arabicPeriod"/>
            </a:pPr>
            <a:r>
              <a:rPr lang="en-US" altLang="en-US" sz="2400" dirty="0"/>
              <a:t>Constantly scan – ½ hour per day – lists, </a:t>
            </a:r>
            <a:r>
              <a:rPr lang="en-US" altLang="en-US" sz="2400" dirty="0" err="1"/>
              <a:t>eNewsletters</a:t>
            </a:r>
            <a:r>
              <a:rPr lang="en-US" altLang="en-US" sz="2400" dirty="0"/>
              <a:t>, alerts,               institutional resources</a:t>
            </a:r>
          </a:p>
          <a:p>
            <a:pPr marL="609600" indent="-609600">
              <a:lnSpc>
                <a:spcPct val="90000"/>
              </a:lnSpc>
              <a:spcAft>
                <a:spcPts val="1200"/>
              </a:spcAft>
              <a:buFontTx/>
              <a:buAutoNum type="arabicPeriod"/>
            </a:pPr>
            <a:r>
              <a:rPr lang="en-US" altLang="en-US" sz="2400" dirty="0"/>
              <a:t>Keep a journal or spreadsheet of info on grants/partnerships, etc.                 noting award cycles</a:t>
            </a:r>
          </a:p>
          <a:p>
            <a:pPr marL="609600" indent="-609600">
              <a:lnSpc>
                <a:spcPct val="90000"/>
              </a:lnSpc>
              <a:spcAft>
                <a:spcPts val="1200"/>
              </a:spcAft>
              <a:buFontTx/>
              <a:buAutoNum type="arabicPeriod"/>
            </a:pPr>
            <a:r>
              <a:rPr lang="en-US" altLang="en-US" sz="2400" dirty="0"/>
              <a:t>Consider preparing an unsolicited proposal – or at least prepare a                white paper(s)</a:t>
            </a:r>
          </a:p>
          <a:p>
            <a:pPr marL="609600" lvl="3" indent="-609600">
              <a:lnSpc>
                <a:spcPct val="90000"/>
              </a:lnSpc>
              <a:buFontTx/>
              <a:buNone/>
            </a:pPr>
            <a:r>
              <a:rPr lang="en-US" altLang="en-US" dirty="0"/>
              <a:t>	</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218" t="3750" r="11328" b="2500"/>
          <a:stretch/>
        </p:blipFill>
        <p:spPr>
          <a:xfrm>
            <a:off x="9273309" y="4019647"/>
            <a:ext cx="2819972" cy="2495550"/>
          </a:xfrm>
          <a:prstGeom prst="rect">
            <a:avLst/>
          </a:prstGeom>
        </p:spPr>
      </p:pic>
    </p:spTree>
    <p:extLst>
      <p:ext uri="{BB962C8B-B14F-4D97-AF65-F5344CB8AC3E}">
        <p14:creationId xmlns:p14="http://schemas.microsoft.com/office/powerpoint/2010/main" val="3364006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Collaborating for success</a:t>
            </a:r>
          </a:p>
        </p:txBody>
      </p:sp>
      <p:sp>
        <p:nvSpPr>
          <p:cNvPr id="3" name="Content Placeholder 2"/>
          <p:cNvSpPr>
            <a:spLocks noGrp="1"/>
          </p:cNvSpPr>
          <p:nvPr>
            <p:ph idx="1"/>
          </p:nvPr>
        </p:nvSpPr>
        <p:spPr>
          <a:xfrm>
            <a:off x="581192" y="2434426"/>
            <a:ext cx="11029615" cy="4328938"/>
          </a:xfrm>
        </p:spPr>
        <p:txBody>
          <a:bodyPr>
            <a:normAutofit/>
          </a:bodyPr>
          <a:lstStyle/>
          <a:p>
            <a:pPr>
              <a:spcAft>
                <a:spcPts val="1200"/>
              </a:spcAft>
            </a:pPr>
            <a:r>
              <a:rPr lang="en-US" sz="2400" dirty="0"/>
              <a:t>Use support networks to your advantage (OSP, ORED, library, advancement/foundation staff can facilitate introductions) </a:t>
            </a:r>
          </a:p>
          <a:p>
            <a:pPr>
              <a:spcAft>
                <a:spcPts val="1200"/>
              </a:spcAft>
            </a:pPr>
            <a:r>
              <a:rPr lang="en-US" sz="2400" dirty="0"/>
              <a:t>Stretch your associations – look for collaborators from diverse backgrounds (institutionally, geographically, interdisciplinary, culturally, etc.)</a:t>
            </a:r>
          </a:p>
          <a:p>
            <a:pPr>
              <a:spcAft>
                <a:spcPts val="1200"/>
              </a:spcAft>
            </a:pPr>
            <a:r>
              <a:rPr lang="en-US" sz="2400" dirty="0"/>
              <a:t>Consider being a consultant, evaluator, sub-awardee, etc.</a:t>
            </a:r>
          </a:p>
          <a:p>
            <a:pPr>
              <a:spcAft>
                <a:spcPts val="1200"/>
              </a:spcAft>
            </a:pPr>
            <a:r>
              <a:rPr lang="en-US" sz="2400" dirty="0"/>
              <a:t>Explore institutional working groups and cross-disciplinary events</a:t>
            </a:r>
          </a:p>
          <a:p>
            <a:pPr>
              <a:spcAft>
                <a:spcPts val="1200"/>
              </a:spcAft>
            </a:pPr>
            <a:r>
              <a:rPr lang="en-US" sz="2400" dirty="0"/>
              <a:t>Network at meetings of professional, social, honorary organizations.</a:t>
            </a:r>
          </a:p>
          <a:p>
            <a:pPr>
              <a:spcAft>
                <a:spcPts val="1200"/>
              </a:spcAft>
            </a:pPr>
            <a:r>
              <a:rPr lang="en-US" sz="2400" dirty="0"/>
              <a:t>Attend events &amp; programs outside of your primary interest areas.</a:t>
            </a:r>
          </a:p>
          <a:p>
            <a:pPr marL="0" indent="0">
              <a:buNone/>
            </a:pPr>
            <a:endParaRPr lang="en-US" sz="2400" dirty="0"/>
          </a:p>
          <a:p>
            <a:pPr marL="0" indent="0" algn="ctr">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0829" y="3302599"/>
            <a:ext cx="2622366" cy="2592592"/>
          </a:xfrm>
          <a:prstGeom prst="rect">
            <a:avLst/>
          </a:prstGeom>
        </p:spPr>
      </p:pic>
    </p:spTree>
    <p:extLst>
      <p:ext uri="{BB962C8B-B14F-4D97-AF65-F5344CB8AC3E}">
        <p14:creationId xmlns:p14="http://schemas.microsoft.com/office/powerpoint/2010/main" val="2934570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07" y="424996"/>
            <a:ext cx="10515600" cy="1325563"/>
          </a:xfrm>
        </p:spPr>
        <p:txBody>
          <a:bodyPr/>
          <a:lstStyle/>
          <a:p>
            <a:r>
              <a:rPr lang="en-US"/>
              <a:t>Our  “Go-To”  sites</a:t>
            </a:r>
          </a:p>
        </p:txBody>
      </p:sp>
      <p:sp>
        <p:nvSpPr>
          <p:cNvPr id="3" name="Content Placeholder 2"/>
          <p:cNvSpPr>
            <a:spLocks noGrp="1"/>
          </p:cNvSpPr>
          <p:nvPr>
            <p:ph idx="1"/>
          </p:nvPr>
        </p:nvSpPr>
        <p:spPr>
          <a:xfrm>
            <a:off x="1048935" y="1888339"/>
            <a:ext cx="10515600" cy="4351338"/>
          </a:xfrm>
        </p:spPr>
        <p:txBody>
          <a:bodyPr>
            <a:normAutofit/>
          </a:bodyPr>
          <a:lstStyle/>
          <a:p>
            <a:r>
              <a:rPr lang="en-US" sz="2400" dirty="0">
                <a:hlinkClick r:id="rId2"/>
              </a:rPr>
              <a:t>https://www.grants.gov</a:t>
            </a:r>
            <a:r>
              <a:rPr lang="en-US" sz="2400" dirty="0"/>
              <a:t> – Grants.gov</a:t>
            </a:r>
          </a:p>
          <a:p>
            <a:r>
              <a:rPr lang="en-US" sz="2400" dirty="0">
                <a:hlinkClick r:id="rId3"/>
              </a:rPr>
              <a:t>https://www.fbo.gov</a:t>
            </a:r>
            <a:r>
              <a:rPr lang="en-US" sz="2400" dirty="0"/>
              <a:t>  – Federal Business Opportunities</a:t>
            </a:r>
          </a:p>
          <a:p>
            <a:r>
              <a:rPr lang="en-US" sz="2400" dirty="0">
                <a:hlinkClick r:id="rId4"/>
              </a:rPr>
              <a:t>https://govwiniq.com </a:t>
            </a:r>
            <a:r>
              <a:rPr lang="en-US" sz="2400" dirty="0"/>
              <a:t>– </a:t>
            </a:r>
            <a:r>
              <a:rPr lang="en-US" sz="2400" dirty="0" err="1"/>
              <a:t>GovWinIQ</a:t>
            </a:r>
            <a:r>
              <a:rPr lang="en-US" sz="2400" dirty="0"/>
              <a:t> Federal Contracting Opportunities</a:t>
            </a:r>
          </a:p>
          <a:p>
            <a:r>
              <a:rPr lang="en-US" sz="2400" dirty="0">
                <a:hlinkClick r:id="rId5"/>
              </a:rPr>
              <a:t>https://pivot.proquest.com </a:t>
            </a:r>
            <a:r>
              <a:rPr lang="en-US" sz="2400" dirty="0"/>
              <a:t>– Pivot Funding Finder</a:t>
            </a:r>
          </a:p>
          <a:p>
            <a:r>
              <a:rPr lang="en-US" sz="2400" dirty="0">
                <a:hlinkClick r:id="rId6"/>
              </a:rPr>
              <a:t>http://www.federalregister.gov</a:t>
            </a:r>
            <a:r>
              <a:rPr lang="en-US" sz="2400" dirty="0"/>
              <a:t> – Federal Register </a:t>
            </a:r>
          </a:p>
          <a:p>
            <a:r>
              <a:rPr lang="en-US" sz="2400" dirty="0">
                <a:hlinkClick r:id="rId7"/>
              </a:rPr>
              <a:t>http://www.chronicle.com/</a:t>
            </a:r>
            <a:r>
              <a:rPr lang="en-US" sz="2400" dirty="0"/>
              <a:t> - The Chronicle of Higher Education</a:t>
            </a:r>
          </a:p>
          <a:p>
            <a:r>
              <a:rPr lang="en-US" sz="2400" dirty="0">
                <a:hlinkClick r:id="rId8"/>
              </a:rPr>
              <a:t>https://www.ord.msstate.edu/</a:t>
            </a:r>
            <a:r>
              <a:rPr lang="en-US" sz="2400" dirty="0"/>
              <a:t> – Office of Research Development</a:t>
            </a:r>
          </a:p>
        </p:txBody>
      </p:sp>
      <p:cxnSp>
        <p:nvCxnSpPr>
          <p:cNvPr id="4" name="Straight Connector 3"/>
          <p:cNvCxnSpPr/>
          <p:nvPr/>
        </p:nvCxnSpPr>
        <p:spPr>
          <a:xfrm flipH="1">
            <a:off x="532371" y="6377457"/>
            <a:ext cx="10903072" cy="11778"/>
          </a:xfrm>
          <a:prstGeom prst="line">
            <a:avLst/>
          </a:prstGeom>
          <a:ln w="63500">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500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FA938-4C69-4D39-B890-0BA32087502C}"/>
              </a:ext>
            </a:extLst>
          </p:cNvPr>
          <p:cNvSpPr>
            <a:spLocks noGrp="1"/>
          </p:cNvSpPr>
          <p:nvPr>
            <p:ph type="title"/>
          </p:nvPr>
        </p:nvSpPr>
        <p:spPr>
          <a:xfrm>
            <a:off x="581192" y="702156"/>
            <a:ext cx="11029616" cy="988755"/>
          </a:xfrm>
        </p:spPr>
        <p:txBody>
          <a:bodyPr/>
          <a:lstStyle/>
          <a:p>
            <a:r>
              <a:rPr lang="en-US" dirty="0"/>
              <a:t>You get a link…..you ALL get LINKS!!!!!</a:t>
            </a:r>
          </a:p>
        </p:txBody>
      </p:sp>
      <p:sp>
        <p:nvSpPr>
          <p:cNvPr id="4" name="Title 1">
            <a:extLst>
              <a:ext uri="{FF2B5EF4-FFF2-40B4-BE49-F238E27FC236}">
                <a16:creationId xmlns:a16="http://schemas.microsoft.com/office/drawing/2014/main" id="{B375AA24-27F5-4C20-B591-7CC49CCCF03F}"/>
              </a:ext>
            </a:extLst>
          </p:cNvPr>
          <p:cNvSpPr txBox="1">
            <a:spLocks/>
          </p:cNvSpPr>
          <p:nvPr/>
        </p:nvSpPr>
        <p:spPr>
          <a:xfrm>
            <a:off x="563263" y="1489822"/>
            <a:ext cx="9495366" cy="1320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0" i="0" u="none" strike="noStrike" kern="1200" cap="all" spc="0" normalizeH="0" baseline="0" noProof="0">
              <a:ln>
                <a:noFill/>
              </a:ln>
              <a:solidFill>
                <a:srgbClr val="903163"/>
              </a:solidFill>
              <a:effectLst/>
              <a:uLnTx/>
              <a:uFillTx/>
              <a:latin typeface="Gill Sans MT" panose="020B0502020104020203"/>
              <a:ea typeface="+mj-ea"/>
              <a:cs typeface="+mj-cs"/>
            </a:endParaRPr>
          </a:p>
        </p:txBody>
      </p:sp>
      <p:pic>
        <p:nvPicPr>
          <p:cNvPr id="5" name="Picture 4">
            <a:extLst>
              <a:ext uri="{FF2B5EF4-FFF2-40B4-BE49-F238E27FC236}">
                <a16:creationId xmlns:a16="http://schemas.microsoft.com/office/drawing/2014/main" id="{4E241204-E718-48E4-8D19-687756660E1D}"/>
              </a:ext>
            </a:extLst>
          </p:cNvPr>
          <p:cNvPicPr>
            <a:picLocks noChangeAspect="1"/>
          </p:cNvPicPr>
          <p:nvPr/>
        </p:nvPicPr>
        <p:blipFill>
          <a:blip r:embed="rId2"/>
          <a:stretch>
            <a:fillRect/>
          </a:stretch>
        </p:blipFill>
        <p:spPr>
          <a:xfrm>
            <a:off x="3239707" y="2040835"/>
            <a:ext cx="5498503" cy="411500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252491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58" y="375166"/>
            <a:ext cx="10515600" cy="1325563"/>
          </a:xfrm>
        </p:spPr>
        <p:txBody>
          <a:bodyPr/>
          <a:lstStyle/>
          <a:p>
            <a:r>
              <a:rPr lang="en-US"/>
              <a:t>Federal Agencies</a:t>
            </a:r>
          </a:p>
        </p:txBody>
      </p:sp>
      <p:sp>
        <p:nvSpPr>
          <p:cNvPr id="3" name="Content Placeholder 2"/>
          <p:cNvSpPr>
            <a:spLocks noGrp="1"/>
          </p:cNvSpPr>
          <p:nvPr>
            <p:ph idx="1"/>
          </p:nvPr>
        </p:nvSpPr>
        <p:spPr>
          <a:xfrm>
            <a:off x="747053" y="1874076"/>
            <a:ext cx="11325339" cy="5255045"/>
          </a:xfrm>
        </p:spPr>
        <p:txBody>
          <a:bodyPr>
            <a:normAutofit/>
          </a:bodyPr>
          <a:lstStyle/>
          <a:p>
            <a:pPr marL="305435" indent="-305435">
              <a:lnSpc>
                <a:spcPct val="80000"/>
              </a:lnSpc>
              <a:defRPr/>
            </a:pPr>
            <a:r>
              <a:rPr lang="en-US" sz="2400" b="1" dirty="0"/>
              <a:t>Institute of Education Sciences – </a:t>
            </a:r>
            <a:r>
              <a:rPr lang="en-US" sz="2400" dirty="0">
                <a:hlinkClick r:id="rId2"/>
              </a:rPr>
              <a:t>www.ies.ed.gov</a:t>
            </a:r>
            <a:r>
              <a:rPr lang="en-US" sz="2400" dirty="0"/>
              <a:t>  </a:t>
            </a:r>
            <a:endParaRPr lang="en-US" dirty="0"/>
          </a:p>
          <a:p>
            <a:pPr marL="305435" indent="-305435">
              <a:lnSpc>
                <a:spcPct val="80000"/>
              </a:lnSpc>
              <a:defRPr/>
            </a:pPr>
            <a:r>
              <a:rPr lang="en-US" sz="2400" b="1" dirty="0"/>
              <a:t>Institute of Museum and Library Services - </a:t>
            </a:r>
            <a:r>
              <a:rPr lang="en-US" sz="2400" dirty="0">
                <a:hlinkClick r:id="rId3"/>
              </a:rPr>
              <a:t>www.imls.gov</a:t>
            </a:r>
            <a:r>
              <a:rPr lang="en-US" sz="2400" dirty="0"/>
              <a:t> </a:t>
            </a:r>
          </a:p>
          <a:p>
            <a:pPr marL="305435" indent="-305435">
              <a:lnSpc>
                <a:spcPct val="80000"/>
              </a:lnSpc>
              <a:defRPr/>
            </a:pPr>
            <a:r>
              <a:rPr lang="en-US" sz="2400" b="1" dirty="0"/>
              <a:t>National Aeronautics and Space Administration - </a:t>
            </a:r>
            <a:r>
              <a:rPr lang="en-US" sz="2400" dirty="0">
                <a:hlinkClick r:id="rId4"/>
              </a:rPr>
              <a:t>www.nasa.gov</a:t>
            </a:r>
            <a:r>
              <a:rPr lang="en-US" sz="2400" dirty="0"/>
              <a:t> </a:t>
            </a:r>
          </a:p>
          <a:p>
            <a:pPr marL="305435" indent="-305435">
              <a:lnSpc>
                <a:spcPct val="80000"/>
              </a:lnSpc>
              <a:defRPr/>
            </a:pPr>
            <a:r>
              <a:rPr lang="en-US" sz="2400" b="1" dirty="0"/>
              <a:t>National Archives and Records Administration </a:t>
            </a:r>
            <a:r>
              <a:rPr lang="en-US" sz="2400" dirty="0">
                <a:hlinkClick r:id="rId5"/>
              </a:rPr>
              <a:t>www.archives.gov</a:t>
            </a:r>
            <a:endParaRPr lang="en-US" sz="2400" dirty="0"/>
          </a:p>
          <a:p>
            <a:pPr marL="305435" indent="-305435">
              <a:lnSpc>
                <a:spcPct val="80000"/>
              </a:lnSpc>
              <a:defRPr/>
            </a:pPr>
            <a:r>
              <a:rPr lang="en-US" sz="2400" b="1" dirty="0"/>
              <a:t>National Council on Disabilities - </a:t>
            </a:r>
            <a:r>
              <a:rPr lang="en-US" sz="2400" dirty="0">
                <a:hlinkClick r:id="rId6"/>
              </a:rPr>
              <a:t>www.ncd.gov</a:t>
            </a:r>
            <a:r>
              <a:rPr lang="en-US" sz="2400" dirty="0"/>
              <a:t> </a:t>
            </a:r>
          </a:p>
          <a:p>
            <a:pPr marL="305435" indent="-305435">
              <a:lnSpc>
                <a:spcPct val="80000"/>
              </a:lnSpc>
              <a:defRPr/>
            </a:pPr>
            <a:r>
              <a:rPr lang="en-US" sz="2400" b="1" dirty="0"/>
              <a:t>National Endowment for the Arts - </a:t>
            </a:r>
            <a:r>
              <a:rPr lang="en-US" sz="2400" dirty="0">
                <a:hlinkClick r:id="rId7"/>
              </a:rPr>
              <a:t>www.arts.gov </a:t>
            </a:r>
            <a:endParaRPr lang="en-US" sz="2400" dirty="0"/>
          </a:p>
          <a:p>
            <a:pPr marL="305435" indent="-305435">
              <a:lnSpc>
                <a:spcPct val="80000"/>
              </a:lnSpc>
              <a:defRPr/>
            </a:pPr>
            <a:r>
              <a:rPr lang="en-US" sz="2400" b="1" dirty="0"/>
              <a:t>National Endowment for the Humanities - </a:t>
            </a:r>
            <a:r>
              <a:rPr lang="en-US" sz="2400" dirty="0">
                <a:hlinkClick r:id="rId8"/>
              </a:rPr>
              <a:t>www.neh.gov</a:t>
            </a:r>
            <a:r>
              <a:rPr lang="en-US" sz="2400" dirty="0"/>
              <a:t> </a:t>
            </a:r>
          </a:p>
          <a:p>
            <a:pPr marL="305435" indent="-305435">
              <a:lnSpc>
                <a:spcPct val="80000"/>
              </a:lnSpc>
              <a:defRPr/>
            </a:pPr>
            <a:r>
              <a:rPr lang="en-US" sz="2400" b="1" dirty="0"/>
              <a:t>National Institutes of Health </a:t>
            </a:r>
            <a:r>
              <a:rPr lang="en-US" sz="2400" dirty="0"/>
              <a:t>– </a:t>
            </a:r>
            <a:r>
              <a:rPr lang="en-US" sz="2400" dirty="0">
                <a:hlinkClick r:id="rId9"/>
              </a:rPr>
              <a:t>www.nih.gov</a:t>
            </a:r>
            <a:r>
              <a:rPr lang="en-US" sz="2400" dirty="0"/>
              <a:t>  </a:t>
            </a:r>
          </a:p>
          <a:p>
            <a:pPr marL="305435" indent="-305435">
              <a:lnSpc>
                <a:spcPct val="80000"/>
              </a:lnSpc>
              <a:defRPr/>
            </a:pPr>
            <a:r>
              <a:rPr lang="en-US" sz="2400" b="1" dirty="0"/>
              <a:t>National Science Foundation - </a:t>
            </a:r>
            <a:r>
              <a:rPr lang="en-US" sz="2400" dirty="0">
                <a:hlinkClick r:id="rId10"/>
              </a:rPr>
              <a:t>www.nsf.gov/funding</a:t>
            </a:r>
            <a:r>
              <a:rPr lang="en-US" sz="2400" dirty="0"/>
              <a:t> </a:t>
            </a:r>
          </a:p>
          <a:p>
            <a:pPr marL="305435" indent="-305435">
              <a:lnSpc>
                <a:spcPct val="80000"/>
              </a:lnSpc>
              <a:defRPr/>
            </a:pPr>
            <a:r>
              <a:rPr lang="en-US" sz="2400" b="1" dirty="0"/>
              <a:t>Small Business Administration - </a:t>
            </a:r>
            <a:r>
              <a:rPr lang="en-US" sz="2400" dirty="0">
                <a:hlinkClick r:id="rId11"/>
              </a:rPr>
              <a:t>www.sba.gov</a:t>
            </a:r>
            <a:r>
              <a:rPr lang="en-US" sz="2400" dirty="0"/>
              <a:t> </a:t>
            </a:r>
          </a:p>
          <a:p>
            <a:pPr marL="305435" indent="-305435"/>
            <a:endParaRPr lang="en-US" dirty="0"/>
          </a:p>
        </p:txBody>
      </p:sp>
    </p:spTree>
    <p:extLst>
      <p:ext uri="{BB962C8B-B14F-4D97-AF65-F5344CB8AC3E}">
        <p14:creationId xmlns:p14="http://schemas.microsoft.com/office/powerpoint/2010/main" val="3719617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299" y="75542"/>
            <a:ext cx="10515600" cy="1325563"/>
          </a:xfrm>
        </p:spPr>
        <p:txBody>
          <a:bodyPr/>
          <a:lstStyle/>
          <a:p>
            <a:r>
              <a:rPr lang="en-US"/>
              <a:t>Federal Agencies cont.</a:t>
            </a:r>
          </a:p>
        </p:txBody>
      </p:sp>
      <p:sp>
        <p:nvSpPr>
          <p:cNvPr id="3" name="Content Placeholder 2"/>
          <p:cNvSpPr>
            <a:spLocks noGrp="1"/>
          </p:cNvSpPr>
          <p:nvPr>
            <p:ph idx="1"/>
          </p:nvPr>
        </p:nvSpPr>
        <p:spPr>
          <a:xfrm>
            <a:off x="665018" y="1560945"/>
            <a:ext cx="11747975" cy="5579682"/>
          </a:xfrm>
        </p:spPr>
        <p:txBody>
          <a:bodyPr>
            <a:normAutofit/>
          </a:bodyPr>
          <a:lstStyle/>
          <a:p>
            <a:pPr marL="305435" indent="-305435">
              <a:lnSpc>
                <a:spcPct val="80000"/>
              </a:lnSpc>
              <a:defRPr/>
            </a:pPr>
            <a:r>
              <a:rPr lang="en-US" sz="2400" b="1" dirty="0"/>
              <a:t>US Agency for International Development - </a:t>
            </a:r>
            <a:r>
              <a:rPr lang="en-US" sz="2400" dirty="0">
                <a:hlinkClick r:id="rId2"/>
              </a:rPr>
              <a:t>www.usaid.gov</a:t>
            </a:r>
            <a:r>
              <a:rPr lang="en-US" sz="2400" dirty="0"/>
              <a:t> </a:t>
            </a:r>
            <a:endParaRPr lang="en-US" dirty="0"/>
          </a:p>
          <a:p>
            <a:pPr marL="305435" indent="-305435">
              <a:lnSpc>
                <a:spcPct val="80000"/>
              </a:lnSpc>
              <a:defRPr/>
            </a:pPr>
            <a:r>
              <a:rPr lang="en-US" sz="2400" b="1" dirty="0"/>
              <a:t>US Department of Agriculture - </a:t>
            </a:r>
            <a:r>
              <a:rPr lang="en-US" sz="2400" dirty="0">
                <a:hlinkClick r:id="rId3"/>
              </a:rPr>
              <a:t>www.nifa.usda.gov/grants</a:t>
            </a:r>
            <a:r>
              <a:rPr lang="en-US" sz="2400" dirty="0"/>
              <a:t> </a:t>
            </a:r>
          </a:p>
          <a:p>
            <a:pPr marL="305435" indent="-305435">
              <a:lnSpc>
                <a:spcPct val="80000"/>
              </a:lnSpc>
              <a:defRPr/>
            </a:pPr>
            <a:r>
              <a:rPr lang="en-US" sz="2400" b="1" dirty="0"/>
              <a:t>US Department of Commerce - </a:t>
            </a:r>
            <a:r>
              <a:rPr lang="en-US" sz="2400" dirty="0">
                <a:hlinkClick r:id="rId4"/>
              </a:rPr>
              <a:t>www.commerce.gov</a:t>
            </a:r>
            <a:endParaRPr lang="en-US" sz="2400" dirty="0"/>
          </a:p>
          <a:p>
            <a:pPr marL="305435" indent="-305435">
              <a:lnSpc>
                <a:spcPct val="80000"/>
              </a:lnSpc>
              <a:defRPr/>
            </a:pPr>
            <a:r>
              <a:rPr lang="en-US" sz="2400" b="1" dirty="0"/>
              <a:t>US Department of Health and Human Services - </a:t>
            </a:r>
            <a:r>
              <a:rPr lang="en-US" sz="2400" dirty="0">
                <a:hlinkClick r:id="rId5"/>
              </a:rPr>
              <a:t>www.hhs.gov</a:t>
            </a:r>
            <a:endParaRPr lang="en-US" sz="2400" dirty="0"/>
          </a:p>
          <a:p>
            <a:pPr marL="305435" indent="-305435">
              <a:lnSpc>
                <a:spcPct val="80000"/>
              </a:lnSpc>
              <a:defRPr/>
            </a:pPr>
            <a:r>
              <a:rPr lang="en-US" sz="2400" b="1" dirty="0"/>
              <a:t>US Department of Defense</a:t>
            </a:r>
            <a:r>
              <a:rPr lang="en-US" sz="2400" dirty="0"/>
              <a:t> - </a:t>
            </a:r>
            <a:r>
              <a:rPr lang="en-US" sz="2400" dirty="0">
                <a:hlinkClick r:id="rId6"/>
              </a:rPr>
              <a:t>https://www.defense.gov/News/Contracts/</a:t>
            </a:r>
            <a:r>
              <a:rPr lang="en-US" sz="2400" dirty="0"/>
              <a:t> </a:t>
            </a:r>
          </a:p>
          <a:p>
            <a:pPr marL="305435" indent="-305435">
              <a:lnSpc>
                <a:spcPct val="80000"/>
              </a:lnSpc>
              <a:defRPr/>
            </a:pPr>
            <a:r>
              <a:rPr lang="en-US" sz="2400" b="1" dirty="0"/>
              <a:t>US Department of Education –</a:t>
            </a:r>
            <a:r>
              <a:rPr lang="en-US" sz="2400" dirty="0"/>
              <a:t> </a:t>
            </a:r>
            <a:r>
              <a:rPr lang="en-US" sz="2400" dirty="0">
                <a:hlinkClick r:id="rId7"/>
              </a:rPr>
              <a:t>www.ed.gov</a:t>
            </a:r>
            <a:r>
              <a:rPr lang="en-US" sz="2400" dirty="0"/>
              <a:t> </a:t>
            </a:r>
          </a:p>
          <a:p>
            <a:pPr marL="0" indent="0">
              <a:lnSpc>
                <a:spcPct val="80000"/>
              </a:lnSpc>
              <a:buNone/>
              <a:defRPr/>
            </a:pPr>
            <a:r>
              <a:rPr lang="en-US" sz="3200" dirty="0"/>
              <a:t>   	</a:t>
            </a:r>
            <a:r>
              <a:rPr lang="en-US" sz="2400" dirty="0"/>
              <a:t>	  Mississippi IHL: </a:t>
            </a:r>
            <a:r>
              <a:rPr lang="en-US" sz="2400" dirty="0">
                <a:hlinkClick r:id="rId8"/>
              </a:rPr>
              <a:t>http://www.ihl.state.ms.us/</a:t>
            </a:r>
            <a:r>
              <a:rPr lang="en-US" sz="2400" dirty="0"/>
              <a:t> </a:t>
            </a:r>
          </a:p>
          <a:p>
            <a:pPr marL="305435" indent="-305435">
              <a:defRPr/>
            </a:pPr>
            <a:r>
              <a:rPr lang="en-US" sz="2400" b="1" dirty="0">
                <a:solidFill>
                  <a:prstClr val="black"/>
                </a:solidFill>
              </a:rPr>
              <a:t>US Department of Energy</a:t>
            </a:r>
            <a:r>
              <a:rPr lang="en-US" sz="2400" dirty="0">
                <a:solidFill>
                  <a:prstClr val="black"/>
                </a:solidFill>
              </a:rPr>
              <a:t> - </a:t>
            </a:r>
            <a:r>
              <a:rPr lang="en-US" sz="2400" dirty="0">
                <a:solidFill>
                  <a:prstClr val="black"/>
                </a:solidFill>
                <a:hlinkClick r:id="rId9">
                  <a:extLst>
                    <a:ext uri="{A12FA001-AC4F-418D-AE19-62706E023703}">
                      <ahyp:hlinkClr xmlns:ahyp="http://schemas.microsoft.com/office/drawing/2018/hyperlinkcolor" val="tx"/>
                    </a:ext>
                  </a:extLst>
                </a:hlinkClick>
              </a:rPr>
              <a:t>www.energy.gov</a:t>
            </a:r>
            <a:r>
              <a:rPr lang="en-US" sz="2400" dirty="0">
                <a:solidFill>
                  <a:prstClr val="black"/>
                </a:solidFill>
              </a:rPr>
              <a:t> </a:t>
            </a:r>
          </a:p>
          <a:p>
            <a:pPr marL="305435" indent="-305435">
              <a:lnSpc>
                <a:spcPct val="80000"/>
              </a:lnSpc>
              <a:buFontTx/>
              <a:buNone/>
              <a:defRPr/>
            </a:pPr>
            <a:endParaRPr lang="en-US" sz="2000" dirty="0"/>
          </a:p>
        </p:txBody>
      </p:sp>
    </p:spTree>
    <p:extLst>
      <p:ext uri="{BB962C8B-B14F-4D97-AF65-F5344CB8AC3E}">
        <p14:creationId xmlns:p14="http://schemas.microsoft.com/office/powerpoint/2010/main" val="946059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5636" y="3009843"/>
            <a:ext cx="3772394" cy="2204356"/>
          </a:xfrm>
          <a:prstGeom prst="rect">
            <a:avLst/>
          </a:prstGeom>
          <a:effectLst>
            <a:softEdge rad="63500"/>
          </a:effectLst>
        </p:spPr>
      </p:pic>
      <p:sp>
        <p:nvSpPr>
          <p:cNvPr id="2" name="Title 1"/>
          <p:cNvSpPr>
            <a:spLocks noGrp="1"/>
          </p:cNvSpPr>
          <p:nvPr>
            <p:ph type="title"/>
          </p:nvPr>
        </p:nvSpPr>
        <p:spPr>
          <a:xfrm>
            <a:off x="-28408" y="5397079"/>
            <a:ext cx="11029615" cy="4172689"/>
          </a:xfrm>
        </p:spPr>
        <p:txBody>
          <a:bodyPr>
            <a:normAutofit fontScale="90000"/>
          </a:bodyPr>
          <a:lstStyle/>
          <a:p>
            <a:pPr>
              <a:lnSpc>
                <a:spcPct val="150000"/>
              </a:lnSpc>
            </a:pPr>
            <a:r>
              <a:rPr lang="en-US" dirty="0"/>
              <a:t>	Today’s Topics:</a:t>
            </a:r>
            <a:br>
              <a:rPr lang="en-US" dirty="0"/>
            </a:br>
            <a:r>
              <a:rPr lang="en-US" dirty="0"/>
              <a:t>	</a:t>
            </a:r>
            <a:r>
              <a:rPr lang="en-US" sz="2200" dirty="0"/>
              <a:t>strategies for Identifying Funding Sources</a:t>
            </a:r>
            <a:br>
              <a:rPr lang="en-US" sz="2200" dirty="0"/>
            </a:br>
            <a:r>
              <a:rPr lang="en-US" sz="2200" dirty="0"/>
              <a:t>	Institutional Resources &amp; supports</a:t>
            </a:r>
            <a:br>
              <a:rPr lang="en-US" sz="2700" dirty="0"/>
            </a:br>
            <a:r>
              <a:rPr lang="en-US" sz="2700" dirty="0"/>
              <a:t>	</a:t>
            </a:r>
            <a:r>
              <a:rPr lang="en-US" sz="2200" dirty="0"/>
              <a:t>Tools for Getting started</a:t>
            </a:r>
            <a:br>
              <a:rPr lang="en-US" sz="2700" dirty="0"/>
            </a:br>
            <a:br>
              <a:rPr lang="en-US" sz="2700" dirty="0"/>
            </a:br>
            <a:br>
              <a:rPr lang="en-US" dirty="0"/>
            </a:br>
            <a:br>
              <a:rPr lang="en-US" dirty="0"/>
            </a:br>
            <a:br>
              <a:rPr lang="en-US" dirty="0"/>
            </a:br>
            <a:r>
              <a:rPr lang="en-US" dirty="0"/>
              <a:t>	</a:t>
            </a:r>
            <a:br>
              <a:rPr lang="en-US" dirty="0"/>
            </a:br>
            <a:r>
              <a:rPr lang="en-US" dirty="0"/>
              <a:t>	</a:t>
            </a:r>
            <a:br>
              <a:rPr lang="en-US" dirty="0"/>
            </a:br>
            <a:endParaRPr lang="en-US" dirty="0"/>
          </a:p>
        </p:txBody>
      </p:sp>
      <p:sp>
        <p:nvSpPr>
          <p:cNvPr id="7" name="TextBox 6">
            <a:extLst>
              <a:ext uri="{FF2B5EF4-FFF2-40B4-BE49-F238E27FC236}">
                <a16:creationId xmlns:a16="http://schemas.microsoft.com/office/drawing/2014/main" id="{FCBB94F2-3737-F0A6-1A38-06BC43BCA27F}"/>
              </a:ext>
            </a:extLst>
          </p:cNvPr>
          <p:cNvSpPr txBox="1"/>
          <p:nvPr/>
        </p:nvSpPr>
        <p:spPr>
          <a:xfrm>
            <a:off x="5486400" y="744696"/>
            <a:ext cx="6096000" cy="1477328"/>
          </a:xfrm>
          <a:prstGeom prst="rect">
            <a:avLst/>
          </a:prstGeom>
          <a:noFill/>
        </p:spPr>
        <p:txBody>
          <a:bodyPr wrap="square">
            <a:spAutoFit/>
          </a:bodyPr>
          <a:lstStyle/>
          <a:p>
            <a:pPr algn="r"/>
            <a:r>
              <a:rPr lang="en-US" dirty="0"/>
              <a:t>BEFORE WE BEGIN…</a:t>
            </a:r>
          </a:p>
          <a:p>
            <a:pPr algn="r"/>
            <a:r>
              <a:rPr lang="en-US" i="1" dirty="0">
                <a:solidFill>
                  <a:schemeClr val="tx2"/>
                </a:solidFill>
              </a:rPr>
              <a:t>Q&amp;A</a:t>
            </a:r>
          </a:p>
          <a:p>
            <a:pPr algn="r"/>
            <a:r>
              <a:rPr lang="en-US" i="1" dirty="0">
                <a:solidFill>
                  <a:schemeClr val="tx2"/>
                </a:solidFill>
              </a:rPr>
              <a:t>Recording &amp; Slides</a:t>
            </a:r>
          </a:p>
          <a:p>
            <a:pPr algn="r"/>
            <a:r>
              <a:rPr lang="en-US" i="1" dirty="0">
                <a:solidFill>
                  <a:schemeClr val="tx2"/>
                </a:solidFill>
              </a:rPr>
              <a:t>Evaluations</a:t>
            </a:r>
          </a:p>
          <a:p>
            <a:pPr algn="r"/>
            <a:r>
              <a:rPr lang="en-US" i="1" dirty="0">
                <a:solidFill>
                  <a:schemeClr val="tx2"/>
                </a:solidFill>
              </a:rPr>
              <a:t>Upcoming Events</a:t>
            </a:r>
          </a:p>
        </p:txBody>
      </p:sp>
    </p:spTree>
    <p:extLst>
      <p:ext uri="{BB962C8B-B14F-4D97-AF65-F5344CB8AC3E}">
        <p14:creationId xmlns:p14="http://schemas.microsoft.com/office/powerpoint/2010/main" val="3099918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793" y="155804"/>
            <a:ext cx="10515600" cy="1325563"/>
          </a:xfrm>
        </p:spPr>
        <p:txBody>
          <a:bodyPr/>
          <a:lstStyle/>
          <a:p>
            <a:r>
              <a:rPr lang="en-US"/>
              <a:t>Federal Agencies cont.</a:t>
            </a:r>
          </a:p>
        </p:txBody>
      </p:sp>
      <p:sp>
        <p:nvSpPr>
          <p:cNvPr id="3" name="Content Placeholder 2"/>
          <p:cNvSpPr>
            <a:spLocks noGrp="1"/>
          </p:cNvSpPr>
          <p:nvPr>
            <p:ph idx="1"/>
          </p:nvPr>
        </p:nvSpPr>
        <p:spPr>
          <a:xfrm>
            <a:off x="1005867" y="1884892"/>
            <a:ext cx="11324678" cy="5166911"/>
          </a:xfrm>
        </p:spPr>
        <p:txBody>
          <a:bodyPr>
            <a:normAutofit/>
          </a:bodyPr>
          <a:lstStyle/>
          <a:p>
            <a:pPr>
              <a:spcAft>
                <a:spcPts val="0"/>
              </a:spcAft>
              <a:defRPr/>
            </a:pPr>
            <a:r>
              <a:rPr lang="en-US" sz="2400" b="1"/>
              <a:t>US Department of Homeland Security –</a:t>
            </a:r>
            <a:r>
              <a:rPr lang="en-US" sz="2400"/>
              <a:t>                                                    				</a:t>
            </a:r>
            <a:r>
              <a:rPr lang="en-US" sz="2400">
                <a:hlinkClick r:id="rId2"/>
              </a:rPr>
              <a:t>www.dhs.gov/how-do-i/find-and-apply-grants</a:t>
            </a:r>
            <a:r>
              <a:rPr lang="en-US" sz="2400"/>
              <a:t> </a:t>
            </a:r>
          </a:p>
          <a:p>
            <a:pPr>
              <a:spcAft>
                <a:spcPts val="0"/>
              </a:spcAft>
              <a:defRPr/>
            </a:pPr>
            <a:r>
              <a:rPr lang="en-US" sz="2400" b="1"/>
              <a:t>US Dept. of Housing &amp;Urban Dev. -</a:t>
            </a:r>
            <a:r>
              <a:rPr lang="en-US" sz="2400"/>
              <a:t> </a:t>
            </a:r>
            <a:r>
              <a:rPr lang="en-US" sz="2400">
                <a:hlinkClick r:id="rId3"/>
              </a:rPr>
              <a:t>www.hud.gov</a:t>
            </a:r>
            <a:r>
              <a:rPr lang="en-US" sz="2400"/>
              <a:t> </a:t>
            </a:r>
          </a:p>
          <a:p>
            <a:pPr>
              <a:spcAft>
                <a:spcPts val="0"/>
              </a:spcAft>
              <a:defRPr/>
            </a:pPr>
            <a:r>
              <a:rPr lang="en-US" sz="2400" b="1"/>
              <a:t>US Department of Interior -</a:t>
            </a:r>
            <a:r>
              <a:rPr lang="en-US" sz="2400"/>
              <a:t> </a:t>
            </a:r>
            <a:r>
              <a:rPr lang="en-US" sz="2400">
                <a:hlinkClick r:id="rId4"/>
              </a:rPr>
              <a:t>www.doi.gov</a:t>
            </a:r>
            <a:r>
              <a:rPr lang="en-US" sz="2400"/>
              <a:t> </a:t>
            </a:r>
          </a:p>
          <a:p>
            <a:pPr>
              <a:spcAft>
                <a:spcPts val="0"/>
              </a:spcAft>
              <a:defRPr/>
            </a:pPr>
            <a:r>
              <a:rPr lang="en-US" sz="2400" b="1"/>
              <a:t>US Department of Justice</a:t>
            </a:r>
            <a:r>
              <a:rPr lang="en-US" sz="2400"/>
              <a:t> - </a:t>
            </a:r>
            <a:r>
              <a:rPr lang="en-US" sz="2400">
                <a:hlinkClick r:id="rId5"/>
              </a:rPr>
              <a:t>www.justice.gov</a:t>
            </a:r>
            <a:r>
              <a:rPr lang="en-US" sz="2400"/>
              <a:t> </a:t>
            </a:r>
          </a:p>
          <a:p>
            <a:pPr>
              <a:spcAft>
                <a:spcPts val="0"/>
              </a:spcAft>
              <a:defRPr/>
            </a:pPr>
            <a:r>
              <a:rPr lang="en-US" sz="2400" b="1"/>
              <a:t>US Department of Labor</a:t>
            </a:r>
            <a:r>
              <a:rPr lang="en-US" sz="2400"/>
              <a:t> - </a:t>
            </a:r>
            <a:r>
              <a:rPr lang="en-US" sz="2400">
                <a:hlinkClick r:id="rId6"/>
              </a:rPr>
              <a:t>www.dol.gov</a:t>
            </a:r>
            <a:r>
              <a:rPr lang="en-US" sz="2400"/>
              <a:t> </a:t>
            </a:r>
          </a:p>
          <a:p>
            <a:pPr>
              <a:spcAft>
                <a:spcPts val="0"/>
              </a:spcAft>
              <a:defRPr/>
            </a:pPr>
            <a:r>
              <a:rPr lang="en-US" sz="2400" b="1"/>
              <a:t>US Department of State</a:t>
            </a:r>
            <a:r>
              <a:rPr lang="en-US" sz="2400"/>
              <a:t> - </a:t>
            </a:r>
            <a:r>
              <a:rPr lang="en-US" sz="2400">
                <a:hlinkClick r:id="rId7"/>
              </a:rPr>
              <a:t>www.state.gov</a:t>
            </a:r>
            <a:r>
              <a:rPr lang="en-US" sz="2400"/>
              <a:t> </a:t>
            </a:r>
          </a:p>
          <a:p>
            <a:pPr>
              <a:spcAft>
                <a:spcPts val="0"/>
              </a:spcAft>
              <a:defRPr/>
            </a:pPr>
            <a:r>
              <a:rPr lang="en-US" sz="2400" b="1"/>
              <a:t>US Department of Transportation</a:t>
            </a:r>
            <a:r>
              <a:rPr lang="en-US" sz="2400"/>
              <a:t> - </a:t>
            </a:r>
            <a:r>
              <a:rPr lang="en-US" sz="2400">
                <a:hlinkClick r:id="rId8"/>
              </a:rPr>
              <a:t>www.dot.gov</a:t>
            </a:r>
            <a:r>
              <a:rPr lang="en-US" sz="2400"/>
              <a:t> </a:t>
            </a:r>
          </a:p>
          <a:p>
            <a:pPr>
              <a:spcAft>
                <a:spcPts val="0"/>
              </a:spcAft>
              <a:defRPr/>
            </a:pPr>
            <a:r>
              <a:rPr lang="en-US" sz="2400" b="1"/>
              <a:t>US Department of Veterans Affairs</a:t>
            </a:r>
            <a:r>
              <a:rPr lang="en-US" sz="2400"/>
              <a:t> - </a:t>
            </a:r>
            <a:r>
              <a:rPr lang="en-US" sz="2400">
                <a:hlinkClick r:id="rId9"/>
              </a:rPr>
              <a:t>www.va.gov</a:t>
            </a:r>
            <a:r>
              <a:rPr lang="en-US" sz="2400"/>
              <a:t> </a:t>
            </a:r>
          </a:p>
          <a:p>
            <a:pPr>
              <a:spcAft>
                <a:spcPts val="0"/>
              </a:spcAft>
              <a:defRPr/>
            </a:pPr>
            <a:r>
              <a:rPr lang="en-US" sz="2400" b="1"/>
              <a:t>US Environmental Protection Agency</a:t>
            </a:r>
            <a:r>
              <a:rPr lang="en-US" sz="2400"/>
              <a:t> - </a:t>
            </a:r>
            <a:r>
              <a:rPr lang="en-US" sz="2400">
                <a:hlinkClick r:id="rId10"/>
              </a:rPr>
              <a:t>www.epa.gov</a:t>
            </a:r>
            <a:r>
              <a:rPr lang="en-US" sz="2400"/>
              <a:t>           </a:t>
            </a:r>
          </a:p>
          <a:p>
            <a:endParaRPr lang="en-US"/>
          </a:p>
        </p:txBody>
      </p:sp>
    </p:spTree>
    <p:extLst>
      <p:ext uri="{BB962C8B-B14F-4D97-AF65-F5344CB8AC3E}">
        <p14:creationId xmlns:p14="http://schemas.microsoft.com/office/powerpoint/2010/main" val="1257449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243" y="381453"/>
            <a:ext cx="10515600" cy="1325563"/>
          </a:xfrm>
        </p:spPr>
        <p:txBody>
          <a:bodyPr/>
          <a:lstStyle/>
          <a:p>
            <a:r>
              <a:rPr lang="en-US"/>
              <a:t>A Sampling of Others</a:t>
            </a:r>
          </a:p>
        </p:txBody>
      </p:sp>
      <p:sp>
        <p:nvSpPr>
          <p:cNvPr id="3" name="Content Placeholder 2"/>
          <p:cNvSpPr>
            <a:spLocks noGrp="1"/>
          </p:cNvSpPr>
          <p:nvPr>
            <p:ph idx="1"/>
          </p:nvPr>
        </p:nvSpPr>
        <p:spPr>
          <a:xfrm>
            <a:off x="1208480" y="2016125"/>
            <a:ext cx="10515600" cy="4351338"/>
          </a:xfrm>
        </p:spPr>
        <p:txBody>
          <a:bodyPr>
            <a:normAutofit fontScale="92500"/>
          </a:bodyPr>
          <a:lstStyle/>
          <a:p>
            <a:r>
              <a:rPr lang="en-US" sz="2400" dirty="0"/>
              <a:t>Center for Disease Control – </a:t>
            </a:r>
            <a:r>
              <a:rPr lang="en-US" sz="2400" dirty="0">
                <a:hlinkClick r:id="rId2"/>
              </a:rPr>
              <a:t>www.cdc.gov</a:t>
            </a:r>
            <a:endParaRPr lang="en-US" sz="2400" dirty="0"/>
          </a:p>
          <a:p>
            <a:r>
              <a:rPr lang="en-US" sz="2400" dirty="0"/>
              <a:t>National Park Service – </a:t>
            </a:r>
            <a:r>
              <a:rPr lang="en-US" sz="2400" dirty="0">
                <a:hlinkClick r:id="rId3"/>
              </a:rPr>
              <a:t>www.nps.gov</a:t>
            </a:r>
            <a:endParaRPr lang="en-US" sz="2400" dirty="0"/>
          </a:p>
          <a:p>
            <a:r>
              <a:rPr lang="en-US" sz="2400" dirty="0"/>
              <a:t>U.S. Fish and Wildlife Service – </a:t>
            </a:r>
            <a:r>
              <a:rPr lang="en-US" sz="2400" dirty="0">
                <a:hlinkClick r:id="rId4"/>
              </a:rPr>
              <a:t>www.fws.gov</a:t>
            </a:r>
            <a:r>
              <a:rPr lang="en-US" sz="2400" dirty="0"/>
              <a:t> </a:t>
            </a:r>
          </a:p>
          <a:p>
            <a:r>
              <a:rPr lang="en-US" sz="2400" dirty="0"/>
              <a:t>U.S. Geological Society – </a:t>
            </a:r>
            <a:r>
              <a:rPr lang="en-US" sz="2400" dirty="0">
                <a:hlinkClick r:id="rId5"/>
              </a:rPr>
              <a:t>www.usgs.gov</a:t>
            </a:r>
            <a:r>
              <a:rPr lang="en-US" sz="2400" dirty="0"/>
              <a:t> </a:t>
            </a:r>
          </a:p>
          <a:p>
            <a:r>
              <a:rPr lang="en-US" sz="2400" dirty="0"/>
              <a:t>Oak Ridge National Laboratory – </a:t>
            </a:r>
            <a:r>
              <a:rPr lang="en-US" sz="2400" dirty="0">
                <a:hlinkClick r:id="rId6"/>
              </a:rPr>
              <a:t>www.ornl.gov</a:t>
            </a:r>
            <a:r>
              <a:rPr lang="en-US" sz="2400" dirty="0"/>
              <a:t> </a:t>
            </a:r>
          </a:p>
          <a:p>
            <a:r>
              <a:rPr lang="en-US" sz="2400" dirty="0"/>
              <a:t>Oak Ridge Institute for Science and Education </a:t>
            </a:r>
            <a:r>
              <a:rPr lang="en-US" sz="2400" dirty="0">
                <a:hlinkClick r:id="rId7"/>
              </a:rPr>
              <a:t>https://orise.orau.gov/</a:t>
            </a:r>
            <a:r>
              <a:rPr lang="en-US" sz="2400" dirty="0"/>
              <a:t>  </a:t>
            </a:r>
          </a:p>
          <a:p>
            <a:r>
              <a:rPr lang="en-US" sz="2400" dirty="0"/>
              <a:t>State Agencies – many accessible via federal counterpart – education, transportation, labor, etc.)</a:t>
            </a:r>
          </a:p>
          <a:p>
            <a:r>
              <a:rPr lang="en-US" sz="2400" dirty="0"/>
              <a:t>Regional Commissions (ex: Delta Regional Authority, Appalachia Regional Authority) </a:t>
            </a:r>
          </a:p>
        </p:txBody>
      </p:sp>
    </p:spTree>
    <p:extLst>
      <p:ext uri="{BB962C8B-B14F-4D97-AF65-F5344CB8AC3E}">
        <p14:creationId xmlns:p14="http://schemas.microsoft.com/office/powerpoint/2010/main" val="1160320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Foundations/non-profit/ Consortia sources of note</a:t>
            </a:r>
          </a:p>
        </p:txBody>
      </p:sp>
      <p:sp>
        <p:nvSpPr>
          <p:cNvPr id="3" name="Content Placeholder 2"/>
          <p:cNvSpPr>
            <a:spLocks noGrp="1"/>
          </p:cNvSpPr>
          <p:nvPr>
            <p:ph idx="1"/>
          </p:nvPr>
        </p:nvSpPr>
        <p:spPr>
          <a:xfrm>
            <a:off x="919570" y="2164976"/>
            <a:ext cx="11029615" cy="4235823"/>
          </a:xfrm>
        </p:spPr>
        <p:txBody>
          <a:bodyPr>
            <a:normAutofit fontScale="92500" lnSpcReduction="20000"/>
          </a:bodyPr>
          <a:lstStyle/>
          <a:p>
            <a:pPr marL="305435" indent="-305435"/>
            <a:r>
              <a:rPr lang="en-US" sz="1900" dirty="0"/>
              <a:t>The Kellogg Foundation - </a:t>
            </a:r>
            <a:r>
              <a:rPr lang="en-US" sz="1900" dirty="0">
                <a:hlinkClick r:id="rId2"/>
              </a:rPr>
              <a:t>https://www.wkkf.org/grants</a:t>
            </a:r>
            <a:r>
              <a:rPr lang="en-US" sz="1900" dirty="0"/>
              <a:t> </a:t>
            </a:r>
            <a:endParaRPr lang="en-US" dirty="0"/>
          </a:p>
          <a:p>
            <a:pPr marL="305435" indent="-305435"/>
            <a:r>
              <a:rPr lang="en-US" sz="1900" dirty="0"/>
              <a:t>The Gates Foundation – </a:t>
            </a:r>
            <a:r>
              <a:rPr lang="en-US" sz="1900" dirty="0">
                <a:hlinkClick r:id="rId3"/>
              </a:rPr>
              <a:t>http://www.gatesfoundation.org</a:t>
            </a:r>
            <a:r>
              <a:rPr lang="en-US" sz="1900" dirty="0"/>
              <a:t> </a:t>
            </a:r>
          </a:p>
          <a:p>
            <a:pPr marL="305435" indent="-305435"/>
            <a:r>
              <a:rPr lang="en-US" sz="1900" dirty="0"/>
              <a:t>The Spencer Foundation – </a:t>
            </a:r>
            <a:r>
              <a:rPr lang="en-US" sz="1900" dirty="0">
                <a:hlinkClick r:id="rId4"/>
              </a:rPr>
              <a:t>http://spencer.org</a:t>
            </a:r>
            <a:r>
              <a:rPr lang="en-US" sz="1900" dirty="0"/>
              <a:t> </a:t>
            </a:r>
          </a:p>
          <a:p>
            <a:pPr marL="305435" indent="-305435"/>
            <a:r>
              <a:rPr lang="en-US" sz="1900" dirty="0"/>
              <a:t>The Ford Foundation - </a:t>
            </a:r>
            <a:r>
              <a:rPr lang="en-US" sz="1900" dirty="0">
                <a:hlinkClick r:id="rId5"/>
              </a:rPr>
              <a:t>https://www.fordfoundation.org/work/our-grants/</a:t>
            </a:r>
            <a:r>
              <a:rPr lang="en-US" sz="1900" dirty="0"/>
              <a:t> </a:t>
            </a:r>
          </a:p>
          <a:p>
            <a:pPr marL="305435" indent="-305435"/>
            <a:r>
              <a:rPr lang="en-US" sz="1900" dirty="0"/>
              <a:t>Howard Hughes Medical Institute – </a:t>
            </a:r>
            <a:r>
              <a:rPr lang="en-US" sz="1900" dirty="0">
                <a:hlinkClick r:id="rId6"/>
              </a:rPr>
              <a:t>www.hhmi.org</a:t>
            </a:r>
            <a:endParaRPr lang="en-US" sz="1900" dirty="0"/>
          </a:p>
          <a:p>
            <a:pPr marL="305435" indent="-305435"/>
            <a:r>
              <a:rPr lang="en-US" sz="1900" dirty="0"/>
              <a:t>The Field Museum – </a:t>
            </a:r>
            <a:r>
              <a:rPr lang="en-US" sz="1900" dirty="0">
                <a:hlinkClick r:id="rId7"/>
              </a:rPr>
              <a:t>www.fieldmuseum.org</a:t>
            </a:r>
            <a:endParaRPr lang="en-US" sz="1900" dirty="0"/>
          </a:p>
          <a:p>
            <a:pPr marL="305435" indent="-305435"/>
            <a:r>
              <a:rPr lang="en-US" sz="1900" dirty="0"/>
              <a:t>Smithsonian Museums – </a:t>
            </a:r>
            <a:r>
              <a:rPr lang="en-US" sz="1900" dirty="0">
                <a:hlinkClick r:id="rId8"/>
              </a:rPr>
              <a:t>www.si.edu</a:t>
            </a:r>
            <a:r>
              <a:rPr lang="en-US" sz="1900" dirty="0"/>
              <a:t> </a:t>
            </a:r>
          </a:p>
          <a:p>
            <a:pPr marL="305435" indent="-305435"/>
            <a:r>
              <a:rPr lang="en-US" sz="1900" dirty="0"/>
              <a:t>Gulf of Mexico Research Initiative – </a:t>
            </a:r>
            <a:r>
              <a:rPr lang="en-US" sz="1900" dirty="0">
                <a:hlinkClick r:id="rId9"/>
              </a:rPr>
              <a:t>www.gulfresearchinitiative.org</a:t>
            </a:r>
            <a:r>
              <a:rPr lang="en-US" sz="1900" dirty="0"/>
              <a:t> </a:t>
            </a:r>
          </a:p>
          <a:p>
            <a:pPr marL="305435" indent="-305435"/>
            <a:r>
              <a:rPr lang="en-US" sz="1900" dirty="0"/>
              <a:t>American Heart Association – </a:t>
            </a:r>
            <a:r>
              <a:rPr lang="en-US" sz="1900" dirty="0">
                <a:hlinkClick r:id="rId10"/>
              </a:rPr>
              <a:t>www.heart.org</a:t>
            </a:r>
            <a:r>
              <a:rPr lang="en-US" sz="1900" dirty="0"/>
              <a:t> </a:t>
            </a:r>
          </a:p>
          <a:p>
            <a:pPr marL="305435" indent="-305435"/>
            <a:r>
              <a:rPr lang="en-US" sz="1900" dirty="0"/>
              <a:t>Robert Wood Johnson Foundation – </a:t>
            </a:r>
            <a:r>
              <a:rPr lang="en-US" sz="1900" dirty="0">
                <a:hlinkClick r:id="rId11"/>
              </a:rPr>
              <a:t>www.rwjf.org</a:t>
            </a:r>
            <a:endParaRPr lang="en-US" sz="1900" dirty="0"/>
          </a:p>
          <a:p>
            <a:pPr marL="0" indent="0">
              <a:buNone/>
            </a:pPr>
            <a:endParaRPr lang="en-US" dirty="0"/>
          </a:p>
          <a:p>
            <a:pPr marL="0" indent="0">
              <a:buNone/>
            </a:pPr>
            <a:r>
              <a:rPr lang="en-US" b="1" dirty="0">
                <a:hlinkClick r:id="rId12"/>
              </a:rPr>
              <a:t>MSU Foundation Corporate and Foundation Relations</a:t>
            </a:r>
            <a:r>
              <a:rPr lang="en-US" b="1" dirty="0"/>
              <a:t> and YOUR college’s development officer can help!</a:t>
            </a:r>
          </a:p>
        </p:txBody>
      </p:sp>
    </p:spTree>
    <p:extLst>
      <p:ext uri="{BB962C8B-B14F-4D97-AF65-F5344CB8AC3E}">
        <p14:creationId xmlns:p14="http://schemas.microsoft.com/office/powerpoint/2010/main" val="4230782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Notable corporate </a:t>
            </a:r>
            <a:r>
              <a:rPr lang="en-US" err="1"/>
              <a:t>grantmakers</a:t>
            </a:r>
            <a:endParaRPr lang="en-US"/>
          </a:p>
        </p:txBody>
      </p:sp>
      <p:sp>
        <p:nvSpPr>
          <p:cNvPr id="3" name="Content Placeholder 2"/>
          <p:cNvSpPr>
            <a:spLocks noGrp="1"/>
          </p:cNvSpPr>
          <p:nvPr>
            <p:ph idx="1"/>
          </p:nvPr>
        </p:nvSpPr>
        <p:spPr>
          <a:xfrm>
            <a:off x="996829" y="2255815"/>
            <a:ext cx="4194007" cy="4502013"/>
          </a:xfrm>
        </p:spPr>
        <p:txBody>
          <a:bodyPr>
            <a:normAutofit/>
          </a:bodyPr>
          <a:lstStyle/>
          <a:p>
            <a:r>
              <a:rPr lang="en-US"/>
              <a:t>Target</a:t>
            </a:r>
          </a:p>
          <a:p>
            <a:r>
              <a:rPr lang="en-US"/>
              <a:t>Walmart</a:t>
            </a:r>
          </a:p>
          <a:p>
            <a:r>
              <a:rPr lang="en-US"/>
              <a:t>Dollar General</a:t>
            </a:r>
          </a:p>
          <a:p>
            <a:r>
              <a:rPr lang="en-US"/>
              <a:t>PepsiCo</a:t>
            </a:r>
          </a:p>
          <a:p>
            <a:r>
              <a:rPr lang="en-US"/>
              <a:t>Coca-Cola</a:t>
            </a:r>
          </a:p>
          <a:p>
            <a:r>
              <a:rPr lang="en-US"/>
              <a:t>Wells Fargo</a:t>
            </a:r>
          </a:p>
          <a:p>
            <a:r>
              <a:rPr lang="en-US"/>
              <a:t>State Farm</a:t>
            </a:r>
          </a:p>
          <a:p>
            <a:r>
              <a:rPr lang="en-US"/>
              <a:t>Tyson Foods</a:t>
            </a:r>
          </a:p>
          <a:p>
            <a:r>
              <a:rPr lang="en-US"/>
              <a:t>ExxonMobil</a:t>
            </a:r>
          </a:p>
          <a:p>
            <a:r>
              <a:rPr lang="en-US"/>
              <a:t>PNC Financial</a:t>
            </a:r>
          </a:p>
          <a:p>
            <a:r>
              <a:rPr lang="en-US"/>
              <a:t>Chevron</a:t>
            </a:r>
          </a:p>
          <a:p>
            <a:endParaRPr lang="en-US"/>
          </a:p>
        </p:txBody>
      </p:sp>
      <p:sp>
        <p:nvSpPr>
          <p:cNvPr id="4" name="TextBox 3"/>
          <p:cNvSpPr txBox="1"/>
          <p:nvPr/>
        </p:nvSpPr>
        <p:spPr>
          <a:xfrm>
            <a:off x="4211782" y="2254387"/>
            <a:ext cx="3611418" cy="39087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B2324B">
                  <a:lumMod val="75000"/>
                </a:srgbClr>
              </a:buClr>
              <a:buSzTx/>
              <a:buFont typeface="Wingdings" panose="05000000000000000000" pitchFamily="2" charset="2"/>
              <a:buChar char="§"/>
              <a:tabLst/>
              <a:defRPr/>
            </a:pPr>
            <a:r>
              <a:rPr kumimoji="0" lang="en-US" sz="1800" b="0" i="0" u="none" strike="noStrike" kern="1200" cap="none" spc="0" normalizeH="0" baseline="0" noProof="0">
                <a:ln>
                  <a:noFill/>
                </a:ln>
                <a:solidFill>
                  <a:srgbClr val="3D3D3D">
                    <a:lumMod val="75000"/>
                  </a:srgbClr>
                </a:solidFill>
                <a:effectLst/>
                <a:uLnTx/>
                <a:uFillTx/>
                <a:latin typeface="Gill Sans MT" panose="020B0502020104020203"/>
                <a:ea typeface="+mn-ea"/>
                <a:cs typeface="+mn-cs"/>
              </a:rPr>
              <a:t>Goldman Sachs</a:t>
            </a:r>
          </a:p>
          <a:p>
            <a:pPr marL="285750" marR="0" lvl="0" indent="-285750" algn="l" defTabSz="914400" rtl="0" eaLnBrk="1" fontAlgn="auto" latinLnBrk="0" hangingPunct="1">
              <a:lnSpc>
                <a:spcPct val="100000"/>
              </a:lnSpc>
              <a:spcBef>
                <a:spcPts val="0"/>
              </a:spcBef>
              <a:spcAft>
                <a:spcPts val="600"/>
              </a:spcAft>
              <a:buClr>
                <a:srgbClr val="B2324B">
                  <a:lumMod val="75000"/>
                </a:srgbClr>
              </a:buClr>
              <a:buSzTx/>
              <a:buFont typeface="Wingdings" panose="05000000000000000000" pitchFamily="2" charset="2"/>
              <a:buChar char="§"/>
              <a:tabLst/>
              <a:defRPr/>
            </a:pPr>
            <a:r>
              <a:rPr kumimoji="0" lang="en-US" sz="1800" b="0" i="0" u="none" strike="noStrike" kern="1200" cap="none" spc="0" normalizeH="0" baseline="0" noProof="0">
                <a:ln>
                  <a:noFill/>
                </a:ln>
                <a:solidFill>
                  <a:srgbClr val="3D3D3D">
                    <a:lumMod val="75000"/>
                  </a:srgbClr>
                </a:solidFill>
                <a:effectLst/>
                <a:uLnTx/>
                <a:uFillTx/>
                <a:latin typeface="Gill Sans MT" panose="020B0502020104020203"/>
                <a:ea typeface="+mn-ea"/>
                <a:cs typeface="+mn-cs"/>
              </a:rPr>
              <a:t>Pfizer</a:t>
            </a:r>
          </a:p>
          <a:p>
            <a:pPr marL="285750" marR="0" lvl="0" indent="-285750" algn="l" defTabSz="914400" rtl="0" eaLnBrk="1" fontAlgn="auto" latinLnBrk="0" hangingPunct="1">
              <a:lnSpc>
                <a:spcPct val="100000"/>
              </a:lnSpc>
              <a:spcBef>
                <a:spcPts val="0"/>
              </a:spcBef>
              <a:spcAft>
                <a:spcPts val="600"/>
              </a:spcAft>
              <a:buClr>
                <a:srgbClr val="B2324B">
                  <a:lumMod val="75000"/>
                </a:srgbClr>
              </a:buClr>
              <a:buSzTx/>
              <a:buFont typeface="Wingdings" panose="05000000000000000000" pitchFamily="2" charset="2"/>
              <a:buChar char="§"/>
              <a:tabLst/>
              <a:defRPr/>
            </a:pPr>
            <a:r>
              <a:rPr kumimoji="0" lang="en-US" sz="1800" b="0" i="0" u="none" strike="noStrike" kern="1200" cap="none" spc="0" normalizeH="0" baseline="0" noProof="0">
                <a:ln>
                  <a:noFill/>
                </a:ln>
                <a:solidFill>
                  <a:srgbClr val="3D3D3D">
                    <a:lumMod val="75000"/>
                  </a:srgbClr>
                </a:solidFill>
                <a:effectLst/>
                <a:uLnTx/>
                <a:uFillTx/>
                <a:latin typeface="Gill Sans MT" panose="020B0502020104020203"/>
                <a:ea typeface="+mn-ea"/>
                <a:cs typeface="+mn-cs"/>
              </a:rPr>
              <a:t>JPMorgan Chase</a:t>
            </a:r>
          </a:p>
          <a:p>
            <a:pPr marL="285750" marR="0" lvl="0" indent="-285750" algn="l" defTabSz="914400" rtl="0" eaLnBrk="1" fontAlgn="auto" latinLnBrk="0" hangingPunct="1">
              <a:lnSpc>
                <a:spcPct val="100000"/>
              </a:lnSpc>
              <a:spcBef>
                <a:spcPts val="0"/>
              </a:spcBef>
              <a:spcAft>
                <a:spcPts val="600"/>
              </a:spcAft>
              <a:buClr>
                <a:srgbClr val="B2324B">
                  <a:lumMod val="75000"/>
                </a:srgbClr>
              </a:buClr>
              <a:buSzTx/>
              <a:buFont typeface="Wingdings" panose="05000000000000000000" pitchFamily="2" charset="2"/>
              <a:buChar char="§"/>
              <a:tabLst/>
              <a:defRPr/>
            </a:pPr>
            <a:r>
              <a:rPr kumimoji="0" lang="en-US" sz="1800" b="0" i="0" u="none" strike="noStrike" kern="1200" cap="none" spc="0" normalizeH="0" baseline="0" noProof="0">
                <a:ln>
                  <a:noFill/>
                </a:ln>
                <a:solidFill>
                  <a:srgbClr val="3D3D3D">
                    <a:lumMod val="75000"/>
                  </a:srgbClr>
                </a:solidFill>
                <a:effectLst/>
                <a:uLnTx/>
                <a:uFillTx/>
                <a:latin typeface="Gill Sans MT" panose="020B0502020104020203"/>
                <a:ea typeface="+mn-ea"/>
                <a:cs typeface="+mn-cs"/>
              </a:rPr>
              <a:t>Microsoft</a:t>
            </a:r>
          </a:p>
          <a:p>
            <a:pPr marL="285750" marR="0" lvl="0" indent="-285750" algn="l" defTabSz="914400" rtl="0" eaLnBrk="1" fontAlgn="auto" latinLnBrk="0" hangingPunct="1">
              <a:lnSpc>
                <a:spcPct val="100000"/>
              </a:lnSpc>
              <a:spcBef>
                <a:spcPts val="0"/>
              </a:spcBef>
              <a:spcAft>
                <a:spcPts val="600"/>
              </a:spcAft>
              <a:buClr>
                <a:srgbClr val="B2324B">
                  <a:lumMod val="75000"/>
                </a:srgbClr>
              </a:buClr>
              <a:buSzTx/>
              <a:buFont typeface="Wingdings" panose="05000000000000000000" pitchFamily="2" charset="2"/>
              <a:buChar char="§"/>
              <a:tabLst/>
              <a:defRPr/>
            </a:pPr>
            <a:r>
              <a:rPr kumimoji="0" lang="en-US" sz="1800" b="0" i="0" u="none" strike="noStrike" kern="1200" cap="none" spc="0" normalizeH="0" baseline="0" noProof="0">
                <a:ln>
                  <a:noFill/>
                </a:ln>
                <a:solidFill>
                  <a:srgbClr val="3D3D3D">
                    <a:lumMod val="75000"/>
                  </a:srgbClr>
                </a:solidFill>
                <a:effectLst/>
                <a:uLnTx/>
                <a:uFillTx/>
                <a:latin typeface="Gill Sans MT" panose="020B0502020104020203"/>
                <a:ea typeface="+mn-ea"/>
                <a:cs typeface="+mn-cs"/>
              </a:rPr>
              <a:t>Google</a:t>
            </a:r>
          </a:p>
          <a:p>
            <a:pPr marL="285750" marR="0" lvl="0" indent="-285750" algn="l" defTabSz="914400" rtl="0" eaLnBrk="1" fontAlgn="auto" latinLnBrk="0" hangingPunct="1">
              <a:lnSpc>
                <a:spcPct val="100000"/>
              </a:lnSpc>
              <a:spcBef>
                <a:spcPts val="0"/>
              </a:spcBef>
              <a:spcAft>
                <a:spcPts val="600"/>
              </a:spcAft>
              <a:buClr>
                <a:srgbClr val="B2324B">
                  <a:lumMod val="75000"/>
                </a:srgbClr>
              </a:buClr>
              <a:buSzTx/>
              <a:buFont typeface="Wingdings" panose="05000000000000000000" pitchFamily="2" charset="2"/>
              <a:buChar char="§"/>
              <a:tabLst/>
              <a:defRPr/>
            </a:pPr>
            <a:r>
              <a:rPr kumimoji="0" lang="en-US" sz="1800" b="0" i="0" u="none" strike="noStrike" kern="1200" cap="none" spc="0" normalizeH="0" baseline="0" noProof="0">
                <a:ln>
                  <a:noFill/>
                </a:ln>
                <a:solidFill>
                  <a:srgbClr val="3D3D3D">
                    <a:lumMod val="75000"/>
                  </a:srgbClr>
                </a:solidFill>
                <a:effectLst/>
                <a:uLnTx/>
                <a:uFillTx/>
                <a:latin typeface="Gill Sans MT" panose="020B0502020104020203"/>
                <a:ea typeface="+mn-ea"/>
                <a:cs typeface="+mn-cs"/>
              </a:rPr>
              <a:t>Citigroup</a:t>
            </a:r>
          </a:p>
          <a:p>
            <a:pPr marL="285750" marR="0" lvl="0" indent="-285750" algn="l" defTabSz="914400" rtl="0" eaLnBrk="1" fontAlgn="auto" latinLnBrk="0" hangingPunct="1">
              <a:lnSpc>
                <a:spcPct val="100000"/>
              </a:lnSpc>
              <a:spcBef>
                <a:spcPts val="0"/>
              </a:spcBef>
              <a:spcAft>
                <a:spcPts val="600"/>
              </a:spcAft>
              <a:buClr>
                <a:srgbClr val="B2324B">
                  <a:lumMod val="75000"/>
                </a:srgbClr>
              </a:buClr>
              <a:buSzTx/>
              <a:buFont typeface="Wingdings" panose="05000000000000000000" pitchFamily="2" charset="2"/>
              <a:buChar char="§"/>
              <a:tabLst/>
              <a:defRPr/>
            </a:pPr>
            <a:r>
              <a:rPr kumimoji="0" lang="en-US" sz="1800" b="0" i="0" u="none" strike="noStrike" kern="1200" cap="none" spc="0" normalizeH="0" baseline="0" noProof="0">
                <a:ln>
                  <a:noFill/>
                </a:ln>
                <a:solidFill>
                  <a:srgbClr val="3D3D3D">
                    <a:lumMod val="75000"/>
                  </a:srgbClr>
                </a:solidFill>
                <a:effectLst/>
                <a:uLnTx/>
                <a:uFillTx/>
                <a:latin typeface="Gill Sans MT" panose="020B0502020104020203"/>
                <a:ea typeface="+mn-ea"/>
                <a:cs typeface="+mn-cs"/>
              </a:rPr>
              <a:t>Merck</a:t>
            </a:r>
          </a:p>
          <a:p>
            <a:pPr marL="285750" marR="0" lvl="0" indent="-285750" algn="l" defTabSz="914400" rtl="0" eaLnBrk="1" fontAlgn="auto" latinLnBrk="0" hangingPunct="1">
              <a:lnSpc>
                <a:spcPct val="100000"/>
              </a:lnSpc>
              <a:spcBef>
                <a:spcPts val="0"/>
              </a:spcBef>
              <a:spcAft>
                <a:spcPts val="600"/>
              </a:spcAft>
              <a:buClr>
                <a:srgbClr val="B2324B">
                  <a:lumMod val="75000"/>
                </a:srgbClr>
              </a:buClr>
              <a:buSzTx/>
              <a:buFont typeface="Wingdings" panose="05000000000000000000" pitchFamily="2" charset="2"/>
              <a:buChar char="§"/>
              <a:tabLst/>
              <a:defRPr/>
            </a:pPr>
            <a:r>
              <a:rPr kumimoji="0" lang="en-US" sz="1800" b="0" i="0" u="none" strike="noStrike" kern="1200" cap="none" spc="0" normalizeH="0" baseline="0" noProof="0">
                <a:ln>
                  <a:noFill/>
                </a:ln>
                <a:solidFill>
                  <a:srgbClr val="3D3D3D">
                    <a:lumMod val="75000"/>
                  </a:srgbClr>
                </a:solidFill>
                <a:effectLst/>
                <a:uLnTx/>
                <a:uFillTx/>
                <a:latin typeface="Gill Sans MT" panose="020B0502020104020203"/>
                <a:ea typeface="+mn-ea"/>
                <a:cs typeface="+mn-cs"/>
              </a:rPr>
              <a:t>AT&amp;T</a:t>
            </a:r>
          </a:p>
          <a:p>
            <a:pPr marL="285750" marR="0" lvl="0" indent="-285750" algn="l" defTabSz="914400" rtl="0" eaLnBrk="1" fontAlgn="auto" latinLnBrk="0" hangingPunct="1">
              <a:lnSpc>
                <a:spcPct val="100000"/>
              </a:lnSpc>
              <a:spcBef>
                <a:spcPts val="0"/>
              </a:spcBef>
              <a:spcAft>
                <a:spcPts val="600"/>
              </a:spcAft>
              <a:buClr>
                <a:srgbClr val="B2324B">
                  <a:lumMod val="75000"/>
                </a:srgbClr>
              </a:buClr>
              <a:buSzTx/>
              <a:buFont typeface="Wingdings" panose="05000000000000000000" pitchFamily="2" charset="2"/>
              <a:buChar char="§"/>
              <a:tabLst/>
              <a:defRPr/>
            </a:pPr>
            <a:r>
              <a:rPr kumimoji="0" lang="en-US" sz="1800" b="0" i="0" u="none" strike="noStrike" kern="1200" cap="none" spc="0" normalizeH="0" baseline="0" noProof="0">
                <a:ln>
                  <a:noFill/>
                </a:ln>
                <a:solidFill>
                  <a:srgbClr val="3D3D3D">
                    <a:lumMod val="75000"/>
                  </a:srgbClr>
                </a:solidFill>
                <a:effectLst/>
                <a:uLnTx/>
                <a:uFillTx/>
                <a:latin typeface="Gill Sans MT" panose="020B0502020104020203"/>
                <a:ea typeface="+mn-ea"/>
                <a:cs typeface="+mn-cs"/>
              </a:rPr>
              <a:t>General Mills</a:t>
            </a:r>
          </a:p>
          <a:p>
            <a:pPr marL="285750" marR="0" lvl="0" indent="-285750" algn="l" defTabSz="914400" rtl="0" eaLnBrk="1" fontAlgn="auto" latinLnBrk="0" hangingPunct="1">
              <a:lnSpc>
                <a:spcPct val="100000"/>
              </a:lnSpc>
              <a:spcBef>
                <a:spcPts val="0"/>
              </a:spcBef>
              <a:spcAft>
                <a:spcPts val="600"/>
              </a:spcAft>
              <a:buClr>
                <a:srgbClr val="B2324B">
                  <a:lumMod val="75000"/>
                </a:srgbClr>
              </a:buClr>
              <a:buSzTx/>
              <a:buFont typeface="Wingdings" panose="05000000000000000000" pitchFamily="2" charset="2"/>
              <a:buChar char="§"/>
              <a:tabLst/>
              <a:defRPr/>
            </a:pPr>
            <a:r>
              <a:rPr kumimoji="0" lang="en-US" sz="1800" b="0" i="0" u="none" strike="noStrike" kern="1200" cap="none" spc="0" normalizeH="0" baseline="0" noProof="0">
                <a:ln>
                  <a:noFill/>
                </a:ln>
                <a:solidFill>
                  <a:srgbClr val="3D3D3D">
                    <a:lumMod val="75000"/>
                  </a:srgbClr>
                </a:solidFill>
                <a:effectLst/>
                <a:uLnTx/>
                <a:uFillTx/>
                <a:latin typeface="Gill Sans MT" panose="020B0502020104020203"/>
                <a:ea typeface="+mn-ea"/>
                <a:cs typeface="+mn-cs"/>
              </a:rPr>
              <a:t>Kroger</a:t>
            </a:r>
          </a:p>
          <a:p>
            <a:pPr marL="285750" marR="0" lvl="0" indent="-285750" algn="l" defTabSz="914400" rtl="0" eaLnBrk="1" fontAlgn="auto" latinLnBrk="0" hangingPunct="1">
              <a:lnSpc>
                <a:spcPct val="100000"/>
              </a:lnSpc>
              <a:spcBef>
                <a:spcPts val="0"/>
              </a:spcBef>
              <a:spcAft>
                <a:spcPts val="600"/>
              </a:spcAft>
              <a:buClr>
                <a:srgbClr val="B2324B">
                  <a:lumMod val="75000"/>
                </a:srgbClr>
              </a:buClr>
              <a:buSzTx/>
              <a:buFont typeface="Wingdings" panose="05000000000000000000" pitchFamily="2" charset="2"/>
              <a:buChar char="§"/>
              <a:tabLst/>
              <a:defRPr/>
            </a:pPr>
            <a:r>
              <a:rPr kumimoji="0" lang="en-US" sz="1800" b="0" i="0" u="none" strike="noStrike" kern="1200" cap="none" spc="0" normalizeH="0" baseline="0" noProof="0">
                <a:ln>
                  <a:noFill/>
                </a:ln>
                <a:solidFill>
                  <a:srgbClr val="3D3D3D">
                    <a:lumMod val="75000"/>
                  </a:srgbClr>
                </a:solidFill>
                <a:effectLst/>
                <a:uLnTx/>
                <a:uFillTx/>
                <a:latin typeface="Gill Sans MT" panose="020B0502020104020203"/>
                <a:ea typeface="+mn-ea"/>
                <a:cs typeface="+mn-cs"/>
              </a:rPr>
              <a:t>Morgan Stanley</a:t>
            </a:r>
          </a:p>
        </p:txBody>
      </p:sp>
      <p:sp>
        <p:nvSpPr>
          <p:cNvPr id="5" name="TextBox 4"/>
          <p:cNvSpPr txBox="1"/>
          <p:nvPr/>
        </p:nvSpPr>
        <p:spPr>
          <a:xfrm>
            <a:off x="6983390" y="2356701"/>
            <a:ext cx="462741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rPr>
              <a:t>NOTE! If a company has a professional sports facility named after it, there is a pretty good chance it offers grants!</a:t>
            </a:r>
          </a:p>
        </p:txBody>
      </p:sp>
    </p:spTree>
    <p:extLst>
      <p:ext uri="{BB962C8B-B14F-4D97-AF65-F5344CB8AC3E}">
        <p14:creationId xmlns:p14="http://schemas.microsoft.com/office/powerpoint/2010/main" val="188591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9322"/>
          <a:stretch/>
        </p:blipFill>
        <p:spPr>
          <a:xfrm rot="752601">
            <a:off x="8468248" y="4435440"/>
            <a:ext cx="3461366" cy="2057122"/>
          </a:xfrm>
          <a:prstGeom prst="rect">
            <a:avLst/>
          </a:prstGeom>
        </p:spPr>
      </p:pic>
      <p:sp>
        <p:nvSpPr>
          <p:cNvPr id="2" name="Title 1"/>
          <p:cNvSpPr>
            <a:spLocks noGrp="1"/>
          </p:cNvSpPr>
          <p:nvPr>
            <p:ph type="title"/>
          </p:nvPr>
        </p:nvSpPr>
        <p:spPr>
          <a:xfrm>
            <a:off x="-719625" y="648567"/>
            <a:ext cx="10845259" cy="897089"/>
          </a:xfrm>
        </p:spPr>
        <p:txBody>
          <a:bodyPr>
            <a:normAutofit/>
          </a:bodyPr>
          <a:lstStyle/>
          <a:p>
            <a:r>
              <a:rPr lang="en-US" dirty="0"/>
              <a:t>			Industry &amp; Commercial Partner resources</a:t>
            </a:r>
          </a:p>
        </p:txBody>
      </p:sp>
      <p:sp>
        <p:nvSpPr>
          <p:cNvPr id="4" name="Content Placeholder 3"/>
          <p:cNvSpPr txBox="1">
            <a:spLocks noGrp="1"/>
          </p:cNvSpPr>
          <p:nvPr>
            <p:ph idx="1"/>
          </p:nvPr>
        </p:nvSpPr>
        <p:spPr>
          <a:xfrm>
            <a:off x="581192" y="2128675"/>
            <a:ext cx="11029615" cy="2825389"/>
          </a:xfrm>
          <a:prstGeom prst="rect">
            <a:avLst/>
          </a:prstGeom>
          <a:noFill/>
        </p:spPr>
        <p:txBody>
          <a:bodyPr wrap="square" rtlCol="0">
            <a:spAutoFit/>
          </a:bodyPr>
          <a:lstStyle/>
          <a:p>
            <a:pPr marL="0" indent="0">
              <a:buNone/>
            </a:pPr>
            <a:r>
              <a:rPr lang="en-US" b="1" dirty="0"/>
              <a:t>MURA</a:t>
            </a:r>
            <a:r>
              <a:rPr lang="en-US" dirty="0"/>
              <a:t> – Mississippi University Research Authority (state specific consortium)</a:t>
            </a:r>
          </a:p>
          <a:p>
            <a:pPr marL="0" indent="0">
              <a:buNone/>
            </a:pPr>
            <a:r>
              <a:rPr lang="en-US" b="1" dirty="0"/>
              <a:t>In-Part</a:t>
            </a:r>
            <a:r>
              <a:rPr lang="en-US" dirty="0"/>
              <a:t> – Connecting University Technologies with Industry Partners (</a:t>
            </a:r>
            <a:r>
              <a:rPr lang="en-US" dirty="0">
                <a:hlinkClick r:id="rId3"/>
              </a:rPr>
              <a:t>www.in-part.com</a:t>
            </a:r>
            <a:r>
              <a:rPr lang="en-US" dirty="0"/>
              <a:t>) </a:t>
            </a:r>
          </a:p>
          <a:p>
            <a:pPr marL="0" indent="0">
              <a:buNone/>
            </a:pPr>
            <a:r>
              <a:rPr lang="en-US" b="1" dirty="0"/>
              <a:t>UIDP</a:t>
            </a:r>
            <a:r>
              <a:rPr lang="en-US" dirty="0"/>
              <a:t> - University Industry Demonstration Partnership (</a:t>
            </a:r>
            <a:r>
              <a:rPr lang="en-US" dirty="0">
                <a:hlinkClick r:id="rId4"/>
              </a:rPr>
              <a:t>www.uidp.org</a:t>
            </a:r>
            <a:r>
              <a:rPr lang="en-US" dirty="0"/>
              <a:t>)</a:t>
            </a:r>
          </a:p>
          <a:p>
            <a:pPr marL="0" indent="0">
              <a:buNone/>
            </a:pPr>
            <a:endParaRPr lang="en-US" dirty="0"/>
          </a:p>
          <a:p>
            <a:pPr marL="0" indent="0">
              <a:buNone/>
            </a:pPr>
            <a:r>
              <a:rPr lang="en-US" b="1" dirty="0">
                <a:hlinkClick r:id="rId5"/>
              </a:rPr>
              <a:t>MSU’s Office of  Technology Management</a:t>
            </a:r>
            <a:endParaRPr lang="en-US" b="1" dirty="0"/>
          </a:p>
          <a:p>
            <a:pPr marL="0" indent="0">
              <a:buNone/>
            </a:pPr>
            <a:r>
              <a:rPr lang="en-US" i="1" dirty="0"/>
              <a:t>STTR/SBIR, technology transfer, industry relations, economic development, Intellectual Property, licensing office)</a:t>
            </a:r>
          </a:p>
          <a:p>
            <a:pPr marL="0" indent="0">
              <a:buNone/>
            </a:pPr>
            <a:endParaRPr lang="en-US" i="1" dirty="0"/>
          </a:p>
        </p:txBody>
      </p:sp>
      <p:sp>
        <p:nvSpPr>
          <p:cNvPr id="8" name="TextBox 7">
            <a:extLst>
              <a:ext uri="{FF2B5EF4-FFF2-40B4-BE49-F238E27FC236}">
                <a16:creationId xmlns:a16="http://schemas.microsoft.com/office/drawing/2014/main" id="{CED64A22-55FD-2A11-1B7E-9F0F627EC267}"/>
              </a:ext>
            </a:extLst>
          </p:cNvPr>
          <p:cNvSpPr txBox="1"/>
          <p:nvPr/>
        </p:nvSpPr>
        <p:spPr>
          <a:xfrm>
            <a:off x="675172" y="4817670"/>
            <a:ext cx="6461310" cy="1015663"/>
          </a:xfrm>
          <a:prstGeom prst="rect">
            <a:avLst/>
          </a:prstGeom>
          <a:noFill/>
        </p:spPr>
        <p:txBody>
          <a:bodyPr wrap="square">
            <a:spAutoFit/>
          </a:bodyPr>
          <a:lstStyle/>
          <a:p>
            <a:pPr marL="0" indent="0">
              <a:buNone/>
            </a:pPr>
            <a:r>
              <a:rPr lang="en-US" sz="2000" dirty="0"/>
              <a:t>Jim Martin – </a:t>
            </a:r>
            <a:r>
              <a:rPr lang="en-US" sz="2000" dirty="0">
                <a:hlinkClick r:id="rId6"/>
              </a:rPr>
              <a:t>jimmartin@research.msstate.edu</a:t>
            </a:r>
            <a:r>
              <a:rPr lang="en-US" sz="2000" dirty="0"/>
              <a:t>  </a:t>
            </a:r>
          </a:p>
          <a:p>
            <a:pPr marL="0" indent="0">
              <a:buNone/>
            </a:pPr>
            <a:r>
              <a:rPr lang="en-US" sz="2000" dirty="0"/>
              <a:t>Associate VP for Corporate Engagement</a:t>
            </a:r>
          </a:p>
          <a:p>
            <a:pPr marL="0" indent="0">
              <a:buNone/>
            </a:pPr>
            <a:r>
              <a:rPr lang="en-US" sz="2000" dirty="0"/>
              <a:t>Office of Research &amp; Economic Development</a:t>
            </a:r>
            <a:endParaRPr lang="en-US" dirty="0"/>
          </a:p>
        </p:txBody>
      </p:sp>
    </p:spTree>
    <p:extLst>
      <p:ext uri="{BB962C8B-B14F-4D97-AF65-F5344CB8AC3E}">
        <p14:creationId xmlns:p14="http://schemas.microsoft.com/office/powerpoint/2010/main" val="4075984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Communicating with program personnel</a:t>
            </a:r>
          </a:p>
        </p:txBody>
      </p:sp>
      <p:sp>
        <p:nvSpPr>
          <p:cNvPr id="3" name="Content Placeholder 2"/>
          <p:cNvSpPr>
            <a:spLocks noGrp="1"/>
          </p:cNvSpPr>
          <p:nvPr>
            <p:ph idx="1"/>
          </p:nvPr>
        </p:nvSpPr>
        <p:spPr>
          <a:xfrm>
            <a:off x="802865" y="2306262"/>
            <a:ext cx="11029615" cy="3678303"/>
          </a:xfrm>
        </p:spPr>
        <p:txBody>
          <a:bodyPr>
            <a:normAutofit/>
          </a:bodyPr>
          <a:lstStyle/>
          <a:p>
            <a:pPr marL="0" indent="0">
              <a:buNone/>
            </a:pPr>
            <a:r>
              <a:rPr lang="en-US" sz="2800" dirty="0"/>
              <a:t>Why reach out to program officers/representatives?</a:t>
            </a:r>
          </a:p>
          <a:p>
            <a:pPr>
              <a:buFont typeface="Arial" panose="020B0604020202020204" pitchFamily="34" charset="0"/>
              <a:buChar char="•"/>
            </a:pPr>
            <a:r>
              <a:rPr lang="en-US" sz="2000" dirty="0"/>
              <a:t>Key to funding is building relationships</a:t>
            </a:r>
          </a:p>
          <a:p>
            <a:pPr>
              <a:buFont typeface="Arial" panose="020B0604020202020204" pitchFamily="34" charset="0"/>
              <a:buChar char="•"/>
            </a:pPr>
            <a:r>
              <a:rPr lang="en-US" sz="2000" dirty="0"/>
              <a:t>Gain insight on the funder’s current funding priorities – which can shift over time                                  in-between published materials</a:t>
            </a:r>
          </a:p>
          <a:p>
            <a:pPr>
              <a:buFont typeface="Arial" panose="020B0604020202020204" pitchFamily="34" charset="0"/>
              <a:buChar char="•"/>
            </a:pPr>
            <a:r>
              <a:rPr lang="en-US" sz="2000" dirty="0"/>
              <a:t>POs can assist with determining the correct track for a proposal</a:t>
            </a:r>
          </a:p>
          <a:p>
            <a:pPr>
              <a:buFont typeface="Arial" panose="020B0604020202020204" pitchFamily="34" charset="0"/>
              <a:buChar char="•"/>
            </a:pPr>
            <a:r>
              <a:rPr lang="en-US" sz="2000" dirty="0"/>
              <a:t>*they know which of their peers has more flexibility with funding! </a:t>
            </a:r>
          </a:p>
          <a:p>
            <a:pPr>
              <a:buFont typeface="Arial" panose="020B0604020202020204" pitchFamily="34" charset="0"/>
              <a:buChar char="•"/>
            </a:pPr>
            <a:r>
              <a:rPr lang="en-US" sz="2000" dirty="0"/>
              <a:t>Program officers are typically rotating employees within agencies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1552" y="4145413"/>
            <a:ext cx="3648854" cy="2429458"/>
          </a:xfrm>
          <a:prstGeom prst="rect">
            <a:avLst/>
          </a:prstGeom>
        </p:spPr>
      </p:pic>
    </p:spTree>
    <p:extLst>
      <p:ext uri="{BB962C8B-B14F-4D97-AF65-F5344CB8AC3E}">
        <p14:creationId xmlns:p14="http://schemas.microsoft.com/office/powerpoint/2010/main" val="1632192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8E1C9-0C4E-C0E9-B1F1-9F3C3C841902}"/>
              </a:ext>
            </a:extLst>
          </p:cNvPr>
          <p:cNvSpPr>
            <a:spLocks noGrp="1"/>
          </p:cNvSpPr>
          <p:nvPr>
            <p:ph type="title"/>
          </p:nvPr>
        </p:nvSpPr>
        <p:spPr>
          <a:xfrm>
            <a:off x="581192" y="446661"/>
            <a:ext cx="11029616" cy="1013800"/>
          </a:xfrm>
        </p:spPr>
        <p:txBody>
          <a:bodyPr/>
          <a:lstStyle/>
          <a:p>
            <a:r>
              <a:rPr lang="en-US" dirty="0"/>
              <a:t>A note about advocacy</a:t>
            </a:r>
          </a:p>
        </p:txBody>
      </p:sp>
      <p:pic>
        <p:nvPicPr>
          <p:cNvPr id="4" name="Picture 3">
            <a:extLst>
              <a:ext uri="{FF2B5EF4-FFF2-40B4-BE49-F238E27FC236}">
                <a16:creationId xmlns:a16="http://schemas.microsoft.com/office/drawing/2014/main" id="{7442CD3E-332C-5EFB-B7A8-7396301F4F4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625840" y="3224166"/>
            <a:ext cx="3272051" cy="3427863"/>
          </a:xfrm>
          <a:prstGeom prst="rect">
            <a:avLst/>
          </a:prstGeom>
          <a:effectLst>
            <a:softEdge rad="88900"/>
          </a:effectLst>
        </p:spPr>
      </p:pic>
      <p:sp>
        <p:nvSpPr>
          <p:cNvPr id="5" name="Rectangle 4">
            <a:extLst>
              <a:ext uri="{FF2B5EF4-FFF2-40B4-BE49-F238E27FC236}">
                <a16:creationId xmlns:a16="http://schemas.microsoft.com/office/drawing/2014/main" id="{FC2E2F90-DBB7-0138-5A87-92F3E03B277E}"/>
              </a:ext>
            </a:extLst>
          </p:cNvPr>
          <p:cNvSpPr/>
          <p:nvPr/>
        </p:nvSpPr>
        <p:spPr>
          <a:xfrm>
            <a:off x="419827" y="1209056"/>
            <a:ext cx="11029616" cy="5525808"/>
          </a:xfrm>
          <a:prstGeom prst="rect">
            <a:avLst/>
          </a:prstGeom>
        </p:spPr>
        <p:txBody>
          <a:bodyPr wrap="square">
            <a:spAutoFit/>
          </a:bodyPr>
          <a:lstStyle/>
          <a:p>
            <a:pPr lvl="0">
              <a:lnSpc>
                <a:spcPct val="107000"/>
              </a:lnSpc>
            </a:pPr>
            <a:endParaRPr lang="en-US" dirty="0">
              <a:solidFill>
                <a:prstClr val="black"/>
              </a:solidFill>
              <a:latin typeface="Century Gothic"/>
              <a:ea typeface="Calibri" panose="020F0502020204030204" pitchFamily="34" charset="0"/>
              <a:cs typeface="Times New Roman" panose="02020603050405020304" pitchFamily="18" charset="0"/>
            </a:endParaRPr>
          </a:p>
          <a:p>
            <a:pPr lvl="0">
              <a:lnSpc>
                <a:spcPct val="107000"/>
              </a:lnSpc>
              <a:spcAft>
                <a:spcPts val="800"/>
              </a:spcAft>
            </a:pPr>
            <a:r>
              <a:rPr lang="en-US" dirty="0">
                <a:solidFill>
                  <a:prstClr val="black"/>
                </a:solidFill>
                <a:latin typeface="Century Gothic"/>
                <a:ea typeface="Calibri" panose="020F0502020204030204" pitchFamily="34" charset="0"/>
                <a:cs typeface="Times New Roman" panose="02020603050405020304" pitchFamily="18" charset="0"/>
              </a:rPr>
              <a:t> </a:t>
            </a:r>
            <a:endParaRPr lang="en-US"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2400" dirty="0">
                <a:latin typeface="Calibri" panose="020F0502020204030204" pitchFamily="34" charset="0"/>
                <a:ea typeface="Calibri" panose="020F0502020204030204" pitchFamily="34" charset="0"/>
                <a:cs typeface="Calibri" panose="020F0502020204030204" pitchFamily="34" charset="0"/>
              </a:rPr>
              <a:t>Hone your message and be prepared for opportunities to share it. It is not enough to be the expert in your field, you must be able to communicate your expertise to make an impact.</a:t>
            </a:r>
            <a:endPar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What motivates the policy maker/stakeholder(s)?</a:t>
            </a:r>
          </a:p>
          <a:p>
            <a:pPr marL="285750" indent="-285750">
              <a:lnSpc>
                <a:spcPct val="107000"/>
              </a:lnSpc>
              <a:spcAft>
                <a:spcPts val="800"/>
              </a:spcAft>
              <a:buFont typeface="Arial" panose="020B0604020202020204" pitchFamily="34" charset="0"/>
              <a:buChar char="•"/>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How does what you/we do help them?</a:t>
            </a:r>
          </a:p>
          <a:p>
            <a:pPr marL="742950" lvl="1" indent="-285750">
              <a:lnSpc>
                <a:spcPct val="107000"/>
              </a:lnSpc>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 is your “problem” and why is it important to the stakeholder?</a:t>
            </a:r>
          </a:p>
          <a:p>
            <a:pPr marL="742950" lvl="1" indent="-285750">
              <a:lnSpc>
                <a:spcPct val="107000"/>
              </a:lnSpc>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 is the severity of it and who or what defines that?</a:t>
            </a:r>
          </a:p>
          <a:p>
            <a:pPr marL="742950" lvl="1" indent="-285750">
              <a:lnSpc>
                <a:spcPct val="107000"/>
              </a:lnSpc>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 are the consequences of your problem not being addressed?</a:t>
            </a:r>
          </a:p>
          <a:p>
            <a:pPr marL="742950" lvl="1" indent="-285750">
              <a:lnSpc>
                <a:spcPct val="107000"/>
              </a:lnSpc>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 constituency(</a:t>
            </a:r>
            <a:r>
              <a:rPr kumimoji="0" lang="en-US"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ies</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do you represent to the stakeholder?</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800"/>
              </a:spcAft>
              <a:buFont typeface="Arial" panose="020B0604020202020204" pitchFamily="34" charset="0"/>
              <a:buChar char="•"/>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Who in their circle of influence is accessible?</a:t>
            </a:r>
          </a:p>
          <a:p>
            <a:pPr marL="285750" lvl="0" indent="-285750">
              <a:lnSpc>
                <a:spcPct val="107000"/>
              </a:lnSpc>
              <a:spcAft>
                <a:spcPts val="800"/>
              </a:spcAft>
              <a:buFont typeface="Arial" panose="020B0604020202020204" pitchFamily="34" charset="0"/>
              <a:buChar char="•"/>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Understand their jargon but avoid yours.</a:t>
            </a:r>
          </a:p>
          <a:p>
            <a:pPr lvl="0">
              <a:lnSpc>
                <a:spcPct val="107000"/>
              </a:lnSpc>
              <a:spcAft>
                <a:spcPts val="800"/>
              </a:spcAft>
            </a:pPr>
            <a:endParaRPr lang="en-US" dirty="0">
              <a:solidFill>
                <a:prstClr val="black"/>
              </a:solidFill>
              <a:latin typeface="Century Gothic"/>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1960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1AF5-866F-8F9D-841D-CCE0418871D8}"/>
              </a:ext>
            </a:extLst>
          </p:cNvPr>
          <p:cNvSpPr>
            <a:spLocks noGrp="1"/>
          </p:cNvSpPr>
          <p:nvPr>
            <p:ph type="title"/>
          </p:nvPr>
        </p:nvSpPr>
        <p:spPr/>
        <p:txBody>
          <a:bodyPr/>
          <a:lstStyle/>
          <a:p>
            <a:r>
              <a:rPr lang="en-US" b="1" dirty="0"/>
              <a:t>INTERNAL FUNDING SOURCES</a:t>
            </a:r>
          </a:p>
        </p:txBody>
      </p:sp>
      <p:sp>
        <p:nvSpPr>
          <p:cNvPr id="3" name="Content Placeholder 2">
            <a:extLst>
              <a:ext uri="{FF2B5EF4-FFF2-40B4-BE49-F238E27FC236}">
                <a16:creationId xmlns:a16="http://schemas.microsoft.com/office/drawing/2014/main" id="{328594C6-1B1D-0BCA-5581-163A476F8661}"/>
              </a:ext>
            </a:extLst>
          </p:cNvPr>
          <p:cNvSpPr>
            <a:spLocks noGrp="1"/>
          </p:cNvSpPr>
          <p:nvPr>
            <p:ph idx="1"/>
          </p:nvPr>
        </p:nvSpPr>
        <p:spPr>
          <a:xfrm>
            <a:off x="782898" y="1884660"/>
            <a:ext cx="11029615" cy="4516139"/>
          </a:xfrm>
        </p:spPr>
        <p:txBody>
          <a:bodyPr>
            <a:normAutofit/>
          </a:bodyPr>
          <a:lstStyle/>
          <a:p>
            <a:pPr marL="0" indent="0">
              <a:buNone/>
            </a:pPr>
            <a:r>
              <a:rPr lang="en-US" sz="2000" b="1" dirty="0">
                <a:hlinkClick r:id="rId2"/>
              </a:rPr>
              <a:t>Office of Research &amp; Economic Development</a:t>
            </a:r>
            <a:endParaRPr lang="en-US" sz="2000" b="1" dirty="0"/>
          </a:p>
          <a:p>
            <a:r>
              <a:rPr lang="en-US" sz="2000" dirty="0"/>
              <a:t>Advancing Collaborative Research Funds (look for announcement late spring)</a:t>
            </a:r>
          </a:p>
          <a:p>
            <a:r>
              <a:rPr lang="en-US" sz="2000" dirty="0"/>
              <a:t>Undergraduate Research Program</a:t>
            </a:r>
          </a:p>
          <a:p>
            <a:r>
              <a:rPr lang="en-US" sz="2000" dirty="0"/>
              <a:t>Support for writing for </a:t>
            </a:r>
            <a:r>
              <a:rPr lang="en-US" sz="2400" i="1" dirty="0"/>
              <a:t>The Conversation</a:t>
            </a:r>
          </a:p>
          <a:p>
            <a:r>
              <a:rPr lang="en-US" sz="2000" dirty="0"/>
              <a:t>Annual Research Awards honoraria</a:t>
            </a:r>
          </a:p>
          <a:p>
            <a:r>
              <a:rPr lang="en-US" sz="2000" dirty="0"/>
              <a:t>New programs TBA</a:t>
            </a:r>
          </a:p>
          <a:p>
            <a:endParaRPr lang="en-US" sz="2000" dirty="0"/>
          </a:p>
          <a:p>
            <a:pPr marL="0" indent="0">
              <a:buNone/>
            </a:pPr>
            <a:r>
              <a:rPr lang="en-US" sz="2000" b="1" dirty="0">
                <a:hlinkClick r:id="rId3"/>
              </a:rPr>
              <a:t>The International Institute</a:t>
            </a:r>
            <a:endParaRPr lang="en-US" sz="2000" b="1" dirty="0"/>
          </a:p>
          <a:p>
            <a:r>
              <a:rPr lang="en-US" sz="2000" dirty="0"/>
              <a:t>Global Development Seed Grants</a:t>
            </a:r>
            <a:endParaRPr lang="en-US" dirty="0"/>
          </a:p>
        </p:txBody>
      </p:sp>
      <p:pic>
        <p:nvPicPr>
          <p:cNvPr id="5" name="Picture 4" descr="A red object on a stick&#10;&#10;Description automatically generated">
            <a:extLst>
              <a:ext uri="{FF2B5EF4-FFF2-40B4-BE49-F238E27FC236}">
                <a16:creationId xmlns:a16="http://schemas.microsoft.com/office/drawing/2014/main" id="{F2909578-DCB8-9FCD-33D2-9E17EB20C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3798" y="2053363"/>
            <a:ext cx="1693553" cy="4516140"/>
          </a:xfrm>
          <a:prstGeom prst="rect">
            <a:avLst/>
          </a:prstGeom>
          <a:effectLst>
            <a:softEdge rad="63500"/>
          </a:effectLst>
        </p:spPr>
      </p:pic>
    </p:spTree>
    <p:extLst>
      <p:ext uri="{BB962C8B-B14F-4D97-AF65-F5344CB8AC3E}">
        <p14:creationId xmlns:p14="http://schemas.microsoft.com/office/powerpoint/2010/main" val="3247073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671" y="358638"/>
            <a:ext cx="10515600" cy="1325563"/>
          </a:xfrm>
        </p:spPr>
        <p:txBody>
          <a:bodyPr/>
          <a:lstStyle/>
          <a:p>
            <a:r>
              <a:rPr lang="en-US" dirty="0"/>
              <a:t>Other Central support units</a:t>
            </a:r>
          </a:p>
        </p:txBody>
      </p:sp>
      <p:sp>
        <p:nvSpPr>
          <p:cNvPr id="3" name="Content Placeholder 2"/>
          <p:cNvSpPr>
            <a:spLocks noGrp="1"/>
          </p:cNvSpPr>
          <p:nvPr>
            <p:ph idx="1"/>
          </p:nvPr>
        </p:nvSpPr>
        <p:spPr>
          <a:xfrm>
            <a:off x="563951" y="1962497"/>
            <a:ext cx="11124466" cy="4351338"/>
          </a:xfrm>
        </p:spPr>
        <p:txBody>
          <a:bodyPr>
            <a:normAutofit lnSpcReduction="10000"/>
          </a:bodyPr>
          <a:lstStyle/>
          <a:p>
            <a:pPr marL="305435" indent="-305435"/>
            <a:r>
              <a:rPr lang="en-US" sz="2800" dirty="0"/>
              <a:t>Sponsored Programs Accounting – </a:t>
            </a:r>
            <a:r>
              <a:rPr lang="en-US" sz="2800" dirty="0">
                <a:hlinkClick r:id="rId2"/>
              </a:rPr>
              <a:t>www.controller.msstate.edu</a:t>
            </a:r>
            <a:r>
              <a:rPr lang="en-US" sz="2800" dirty="0"/>
              <a:t> </a:t>
            </a:r>
            <a:endParaRPr lang="en-US" dirty="0"/>
          </a:p>
          <a:p>
            <a:pPr marL="305435" indent="-305435"/>
            <a:r>
              <a:rPr lang="en-US" sz="2800" dirty="0"/>
              <a:t>Office of the Graduate School – </a:t>
            </a:r>
            <a:r>
              <a:rPr lang="en-US" sz="2800" dirty="0">
                <a:hlinkClick r:id="rId3"/>
              </a:rPr>
              <a:t>www.grad.msstate.edu</a:t>
            </a:r>
            <a:r>
              <a:rPr lang="en-US" sz="2800" dirty="0"/>
              <a:t> </a:t>
            </a:r>
          </a:p>
          <a:p>
            <a:pPr marL="305435" indent="-305435"/>
            <a:r>
              <a:rPr lang="en-US" sz="2800" dirty="0"/>
              <a:t>Office of the Provost – </a:t>
            </a:r>
            <a:r>
              <a:rPr lang="en-US" sz="2800" dirty="0">
                <a:hlinkClick r:id="rId4"/>
              </a:rPr>
              <a:t>www.provost.msstate.edu</a:t>
            </a:r>
            <a:r>
              <a:rPr lang="en-US" sz="2800" dirty="0"/>
              <a:t> </a:t>
            </a:r>
          </a:p>
          <a:p>
            <a:pPr marL="305435" indent="-305435"/>
            <a:r>
              <a:rPr lang="en-US" sz="2800" dirty="0"/>
              <a:t>MSU Libraries – </a:t>
            </a:r>
            <a:r>
              <a:rPr lang="en-US" sz="2800" dirty="0">
                <a:hlinkClick r:id="rId5"/>
              </a:rPr>
              <a:t>www.library.msstate.edu</a:t>
            </a:r>
            <a:r>
              <a:rPr lang="en-US" sz="2800" dirty="0"/>
              <a:t> </a:t>
            </a:r>
          </a:p>
          <a:p>
            <a:pPr marL="305435" indent="-305435"/>
            <a:r>
              <a:rPr lang="en-US" sz="2800" dirty="0"/>
              <a:t>Division of Access, Diversity &amp; Inclusion  - </a:t>
            </a:r>
            <a:r>
              <a:rPr lang="en-US" sz="2800" dirty="0">
                <a:hlinkClick r:id="rId6"/>
              </a:rPr>
              <a:t>www.adi.msstate.edu</a:t>
            </a:r>
            <a:r>
              <a:rPr lang="en-US" sz="2800" dirty="0"/>
              <a:t> </a:t>
            </a:r>
          </a:p>
          <a:p>
            <a:pPr marL="305435" indent="-305435"/>
            <a:r>
              <a:rPr lang="en-US" sz="2800" dirty="0"/>
              <a:t>Office of Institutional Research &amp; Effectiveness – </a:t>
            </a:r>
            <a:r>
              <a:rPr lang="en-US" sz="2800" dirty="0">
                <a:hlinkClick r:id="rId7"/>
              </a:rPr>
              <a:t>www.ir.msstate.edu </a:t>
            </a:r>
            <a:endParaRPr lang="en-US" sz="2800" dirty="0"/>
          </a:p>
          <a:p>
            <a:pPr marL="305435" indent="-305435"/>
            <a:r>
              <a:rPr lang="en-US" sz="2800" dirty="0"/>
              <a:t>MSU Foundation – </a:t>
            </a:r>
            <a:r>
              <a:rPr lang="en-US" sz="2800" dirty="0">
                <a:hlinkClick r:id="rId8"/>
              </a:rPr>
              <a:t>www.msufoundation.com</a:t>
            </a:r>
            <a:r>
              <a:rPr lang="en-US" sz="2800" dirty="0"/>
              <a:t>  </a:t>
            </a:r>
          </a:p>
          <a:p>
            <a:pPr marL="305435" indent="-305435"/>
            <a:r>
              <a:rPr lang="en-US" sz="2800" dirty="0"/>
              <a:t>Center for Entrepreneurship &amp; Outreach – </a:t>
            </a:r>
            <a:r>
              <a:rPr lang="en-US" sz="2800" dirty="0">
                <a:hlinkClick r:id="rId9"/>
              </a:rPr>
              <a:t>www.ecenter.msstate.edu</a:t>
            </a:r>
            <a:r>
              <a:rPr lang="en-US" sz="2800" dirty="0"/>
              <a:t> </a:t>
            </a:r>
          </a:p>
        </p:txBody>
      </p:sp>
    </p:spTree>
    <p:extLst>
      <p:ext uri="{BB962C8B-B14F-4D97-AF65-F5344CB8AC3E}">
        <p14:creationId xmlns:p14="http://schemas.microsoft.com/office/powerpoint/2010/main" val="2796709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AE5B2F-2CD3-4E51-91D5-FEF8CE8FEFA9}"/>
              </a:ext>
            </a:extLst>
          </p:cNvPr>
          <p:cNvSpPr>
            <a:spLocks noGrp="1"/>
          </p:cNvSpPr>
          <p:nvPr>
            <p:ph type="ctrTitle"/>
          </p:nvPr>
        </p:nvSpPr>
        <p:spPr>
          <a:xfrm>
            <a:off x="685800" y="908651"/>
            <a:ext cx="3620882" cy="4249275"/>
          </a:xfrm>
        </p:spPr>
        <p:txBody>
          <a:bodyPr>
            <a:normAutofit/>
          </a:bodyPr>
          <a:lstStyle/>
          <a:p>
            <a:r>
              <a:rPr lang="en-US" sz="4800" dirty="0"/>
              <a:t>Resources</a:t>
            </a:r>
            <a:br>
              <a:rPr lang="en-US" sz="4800" dirty="0"/>
            </a:br>
            <a:r>
              <a:rPr lang="en-US" sz="4800" dirty="0"/>
              <a:t>101</a:t>
            </a:r>
            <a:br>
              <a:rPr lang="en-US" dirty="0"/>
            </a:br>
            <a:br>
              <a:rPr lang="en-US" dirty="0"/>
            </a:br>
            <a:r>
              <a:rPr lang="en-US" sz="2800" i="1" dirty="0"/>
              <a:t>Tools, templates, samples &amp; subscriptions</a:t>
            </a:r>
            <a:endParaRPr lang="en-US" dirty="0"/>
          </a:p>
        </p:txBody>
      </p:sp>
      <p:sp>
        <p:nvSpPr>
          <p:cNvPr id="8" name="Subtitle 7">
            <a:extLst>
              <a:ext uri="{FF2B5EF4-FFF2-40B4-BE49-F238E27FC236}">
                <a16:creationId xmlns:a16="http://schemas.microsoft.com/office/drawing/2014/main" id="{952DE27F-5BED-4BCC-887D-5872F796F65F}"/>
              </a:ext>
            </a:extLst>
          </p:cNvPr>
          <p:cNvSpPr>
            <a:spLocks noGrp="1"/>
          </p:cNvSpPr>
          <p:nvPr>
            <p:ph type="subTitle" idx="1"/>
          </p:nvPr>
        </p:nvSpPr>
        <p:spPr>
          <a:xfrm>
            <a:off x="685800" y="5584435"/>
            <a:ext cx="3380437" cy="570748"/>
          </a:xfrm>
        </p:spPr>
        <p:txBody>
          <a:bodyPr>
            <a:normAutofit fontScale="62500" lnSpcReduction="20000"/>
          </a:bodyPr>
          <a:lstStyle/>
          <a:p>
            <a:r>
              <a:rPr lang="en-US" dirty="0"/>
              <a:t>Carmen Arrigo</a:t>
            </a:r>
          </a:p>
          <a:p>
            <a:r>
              <a:rPr lang="en-US" dirty="0"/>
              <a:t>01/30/2024</a:t>
            </a:r>
          </a:p>
        </p:txBody>
      </p:sp>
      <p:pic>
        <p:nvPicPr>
          <p:cNvPr id="11" name="Picture Placeholder 10" descr="Flowers in a tree ">
            <a:extLst>
              <a:ext uri="{FF2B5EF4-FFF2-40B4-BE49-F238E27FC236}">
                <a16:creationId xmlns:a16="http://schemas.microsoft.com/office/drawing/2014/main" id="{BC408C47-2E2A-42C6-99D2-EBED0E23C9B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4876158" y="0"/>
            <a:ext cx="7315841" cy="6858000"/>
          </a:xfrm>
        </p:spPr>
      </p:pic>
    </p:spTree>
    <p:extLst>
      <p:ext uri="{BB962C8B-B14F-4D97-AF65-F5344CB8AC3E}">
        <p14:creationId xmlns:p14="http://schemas.microsoft.com/office/powerpoint/2010/main" val="1633438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150" y="961976"/>
            <a:ext cx="10863071" cy="760350"/>
          </a:xfrm>
        </p:spPr>
        <p:txBody>
          <a:bodyPr>
            <a:noAutofit/>
          </a:bodyPr>
          <a:lstStyle/>
          <a:p>
            <a:r>
              <a:rPr lang="en-US" sz="3200" b="1" cap="none" spc="158" dirty="0">
                <a:latin typeface="Century Gothic" panose="020B0502020202020204" pitchFamily="34" charset="0"/>
              </a:rPr>
              <a:t>GRANTSMANSHIP = </a:t>
            </a:r>
            <a:r>
              <a:rPr lang="en-US" sz="2400" b="1" cap="none" spc="158" dirty="0">
                <a:latin typeface="Century Gothic" panose="020B0502020202020204" pitchFamily="34" charset="0"/>
              </a:rPr>
              <a:t>Compelling, Competitive, Compliant</a:t>
            </a:r>
          </a:p>
        </p:txBody>
      </p:sp>
      <p:sp>
        <p:nvSpPr>
          <p:cNvPr id="3" name="Content Placeholder 2"/>
          <p:cNvSpPr>
            <a:spLocks noGrp="1"/>
          </p:cNvSpPr>
          <p:nvPr>
            <p:ph idx="1"/>
          </p:nvPr>
        </p:nvSpPr>
        <p:spPr>
          <a:xfrm>
            <a:off x="633984" y="2286001"/>
            <a:ext cx="10863071" cy="3757612"/>
          </a:xfrm>
        </p:spPr>
        <p:txBody>
          <a:bodyPr>
            <a:noAutofit/>
          </a:bodyPr>
          <a:lstStyle/>
          <a:p>
            <a:pPr>
              <a:spcAft>
                <a:spcPts val="900"/>
              </a:spcAft>
            </a:pPr>
            <a:r>
              <a:rPr lang="en-US" sz="2400" dirty="0"/>
              <a:t>A good idea is the core of a grant application…but it isn’t enough.</a:t>
            </a:r>
          </a:p>
          <a:p>
            <a:pPr>
              <a:spcAft>
                <a:spcPts val="900"/>
              </a:spcAft>
            </a:pPr>
            <a:r>
              <a:rPr lang="en-US" sz="2400" dirty="0"/>
              <a:t>Not only must the idea be innovative, impactful, and capable of advancing the state of knowledge, but the proposal must be compelling, well-written, and comply with </a:t>
            </a:r>
            <a:r>
              <a:rPr lang="en-US" sz="2400" b="1" dirty="0"/>
              <a:t>levels</a:t>
            </a:r>
            <a:r>
              <a:rPr lang="en-US" sz="2400" dirty="0"/>
              <a:t> of regulations. </a:t>
            </a:r>
          </a:p>
          <a:p>
            <a:pPr>
              <a:spcAft>
                <a:spcPts val="900"/>
              </a:spcAft>
            </a:pPr>
            <a:r>
              <a:rPr lang="en-US" sz="2400" b="1" dirty="0"/>
              <a:t>Your idea alone does not merit funding.  To merit funding, the idea must be closely aligned with the agency’s mission, strategic plan, and investment priorities. </a:t>
            </a:r>
          </a:p>
          <a:p>
            <a:pPr>
              <a:spcAft>
                <a:spcPts val="900"/>
              </a:spcAft>
            </a:pPr>
            <a:r>
              <a:rPr lang="en-US" sz="2400" dirty="0"/>
              <a:t>Writing a proposal is a craft, not a science. Each project must take into account organizational, cultural, interpersonal dynamic factors. </a:t>
            </a:r>
          </a:p>
          <a:p>
            <a:pPr>
              <a:spcAft>
                <a:spcPts val="900"/>
              </a:spcAft>
            </a:pPr>
            <a:r>
              <a:rPr lang="en-US" sz="2800" i="1" dirty="0"/>
              <a:t>Grantsmanship is knowing these things and recognizing that they matter.</a:t>
            </a:r>
          </a:p>
        </p:txBody>
      </p:sp>
    </p:spTree>
    <p:extLst>
      <p:ext uri="{BB962C8B-B14F-4D97-AF65-F5344CB8AC3E}">
        <p14:creationId xmlns:p14="http://schemas.microsoft.com/office/powerpoint/2010/main" val="3704627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23FC7E0-8B1E-46C1-B5D2-6A4336A2CE90}"/>
              </a:ext>
            </a:extLst>
          </p:cNvPr>
          <p:cNvSpPr>
            <a:spLocks noGrp="1"/>
          </p:cNvSpPr>
          <p:nvPr>
            <p:ph type="title"/>
          </p:nvPr>
        </p:nvSpPr>
        <p:spPr>
          <a:xfrm>
            <a:off x="5604846" y="860615"/>
            <a:ext cx="5922279" cy="1272986"/>
          </a:xfrm>
        </p:spPr>
        <p:txBody>
          <a:bodyPr/>
          <a:lstStyle/>
          <a:p>
            <a:r>
              <a:rPr lang="en-US" dirty="0"/>
              <a:t>Agenda</a:t>
            </a:r>
          </a:p>
        </p:txBody>
      </p:sp>
      <p:pic>
        <p:nvPicPr>
          <p:cNvPr id="17" name="Picture Placeholder 16" descr="Logs Stacked ">
            <a:extLst>
              <a:ext uri="{FF2B5EF4-FFF2-40B4-BE49-F238E27FC236}">
                <a16:creationId xmlns:a16="http://schemas.microsoft.com/office/drawing/2014/main" id="{069DD88F-78FC-4DAA-A2E4-DDE824B5301D}"/>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 y="1"/>
            <a:ext cx="4876799" cy="6858000"/>
          </a:xfrm>
        </p:spPr>
      </p:pic>
      <p:sp>
        <p:nvSpPr>
          <p:cNvPr id="15" name="Content Placeholder 14">
            <a:extLst>
              <a:ext uri="{FF2B5EF4-FFF2-40B4-BE49-F238E27FC236}">
                <a16:creationId xmlns:a16="http://schemas.microsoft.com/office/drawing/2014/main" id="{7A36CB73-B78B-49B6-935C-9C0ABBB49C0C}"/>
              </a:ext>
            </a:extLst>
          </p:cNvPr>
          <p:cNvSpPr>
            <a:spLocks noGrp="1"/>
          </p:cNvSpPr>
          <p:nvPr>
            <p:ph idx="1"/>
          </p:nvPr>
        </p:nvSpPr>
        <p:spPr>
          <a:xfrm>
            <a:off x="5566943" y="2133600"/>
            <a:ext cx="6005933" cy="3774464"/>
          </a:xfrm>
        </p:spPr>
        <p:txBody>
          <a:bodyPr>
            <a:normAutofit lnSpcReduction="10000"/>
          </a:bodyPr>
          <a:lstStyle/>
          <a:p>
            <a:pPr marL="342900" indent="-342900">
              <a:buFont typeface="+mj-lt"/>
              <a:buAutoNum type="arabicPeriod"/>
            </a:pPr>
            <a:r>
              <a:rPr lang="en-US" dirty="0"/>
              <a:t>MSU Tools for Grantseekers developed by ORD</a:t>
            </a:r>
            <a:br>
              <a:rPr lang="en-US" dirty="0"/>
            </a:br>
            <a:r>
              <a:rPr lang="en-US" dirty="0"/>
              <a:t>(Website Overview + TOPS)</a:t>
            </a:r>
          </a:p>
          <a:p>
            <a:pPr marL="342900" indent="-342900">
              <a:buFont typeface="+mj-lt"/>
              <a:buAutoNum type="arabicPeriod"/>
            </a:pPr>
            <a:r>
              <a:rPr lang="en-US" dirty="0"/>
              <a:t>MSU Subscribed Services </a:t>
            </a:r>
            <a:br>
              <a:rPr lang="en-US" dirty="0"/>
            </a:br>
            <a:r>
              <a:rPr lang="en-US" dirty="0"/>
              <a:t>(Hanover, Pivot, </a:t>
            </a:r>
            <a:r>
              <a:rPr lang="en-US" dirty="0" err="1"/>
              <a:t>Gov.win</a:t>
            </a:r>
            <a:r>
              <a:rPr lang="en-US" dirty="0"/>
              <a:t>)</a:t>
            </a:r>
          </a:p>
          <a:p>
            <a:pPr marL="342900" indent="-342900">
              <a:buFont typeface="+mj-lt"/>
              <a:buAutoNum type="arabicPeriod"/>
            </a:pPr>
            <a:r>
              <a:rPr lang="en-US" dirty="0"/>
              <a:t>MSU Staff </a:t>
            </a:r>
            <a:br>
              <a:rPr lang="en-US" dirty="0"/>
            </a:br>
            <a:r>
              <a:rPr lang="en-US" dirty="0"/>
              <a:t>(ADRs, Grants &amp; Contracts, Business Mgrs., ORD)</a:t>
            </a:r>
          </a:p>
          <a:p>
            <a:pPr marL="342900" indent="-342900">
              <a:buFont typeface="+mj-lt"/>
              <a:buAutoNum type="arabicPeriod"/>
            </a:pPr>
            <a:r>
              <a:rPr lang="en-US" dirty="0"/>
              <a:t>Funding Opportunity Announcements &amp; Internal Opps</a:t>
            </a:r>
            <a:br>
              <a:rPr lang="en-US" dirty="0"/>
            </a:br>
            <a:r>
              <a:rPr lang="en-US" dirty="0"/>
              <a:t>(</a:t>
            </a:r>
            <a:r>
              <a:rPr lang="en-US" dirty="0" err="1"/>
              <a:t>OpsWatch</a:t>
            </a:r>
            <a:r>
              <a:rPr lang="en-US" dirty="0"/>
              <a:t>, Fuller, International, TOPS, DDD Listserv, Academic Research Funding Strategies, LLC, ORED Opps)</a:t>
            </a:r>
          </a:p>
          <a:p>
            <a:pPr marL="342900" indent="-342900">
              <a:buFont typeface="+mj-lt"/>
              <a:buAutoNum type="arabicPeriod"/>
            </a:pPr>
            <a:r>
              <a:rPr lang="en-US" dirty="0"/>
              <a:t>Other MSU Support Units</a:t>
            </a:r>
            <a:br>
              <a:rPr lang="en-US" dirty="0"/>
            </a:br>
            <a:r>
              <a:rPr lang="en-US" dirty="0"/>
              <a:t>(SPA, OSP, Graduate School, Provost, General Counsel)</a:t>
            </a:r>
          </a:p>
        </p:txBody>
      </p:sp>
      <p:sp>
        <p:nvSpPr>
          <p:cNvPr id="13" name="Slide Number Placeholder 12">
            <a:extLst>
              <a:ext uri="{FF2B5EF4-FFF2-40B4-BE49-F238E27FC236}">
                <a16:creationId xmlns:a16="http://schemas.microsoft.com/office/drawing/2014/main" id="{76654C7F-5F04-43D8-88C7-13355302CC32}"/>
              </a:ext>
            </a:extLst>
          </p:cNvPr>
          <p:cNvSpPr>
            <a:spLocks noGrp="1"/>
          </p:cNvSpPr>
          <p:nvPr>
            <p:ph type="sldNum" sz="quarter" idx="12"/>
          </p:nvPr>
        </p:nvSpPr>
        <p:spPr>
          <a:xfrm>
            <a:off x="10919012" y="6356350"/>
            <a:ext cx="67235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AF5A0-43BB-4336-8627-9123B9144D80}" type="slidenum">
              <a:rPr kumimoji="0" lang="en-US" sz="1800" b="0" i="0" u="none" strike="noStrike" kern="1200" cap="none" spc="0" normalizeH="0" baseline="0" noProof="0" smtClean="0">
                <a:ln>
                  <a:noFill/>
                </a:ln>
                <a:solidFill>
                  <a:srgbClr val="000000"/>
                </a:solidFill>
                <a:effectLst/>
                <a:uLnTx/>
                <a:uFillTx/>
                <a:latin typeface="Calisto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srgbClr val="000000"/>
              </a:solidFill>
              <a:effectLst/>
              <a:uLnTx/>
              <a:uFillTx/>
              <a:latin typeface="Calisto MT"/>
              <a:ea typeface="+mn-ea"/>
              <a:cs typeface="+mn-cs"/>
            </a:endParaRPr>
          </a:p>
        </p:txBody>
      </p:sp>
    </p:spTree>
    <p:extLst>
      <p:ext uri="{BB962C8B-B14F-4D97-AF65-F5344CB8AC3E}">
        <p14:creationId xmlns:p14="http://schemas.microsoft.com/office/powerpoint/2010/main" val="1482028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C7F04A-6CF6-4CF1-BAEE-2B210EFC6B58}"/>
              </a:ext>
            </a:extLst>
          </p:cNvPr>
          <p:cNvSpPr>
            <a:spLocks noGrp="1"/>
          </p:cNvSpPr>
          <p:nvPr>
            <p:ph type="title"/>
          </p:nvPr>
        </p:nvSpPr>
        <p:spPr>
          <a:xfrm>
            <a:off x="800099" y="904730"/>
            <a:ext cx="4152900" cy="1652590"/>
          </a:xfrm>
        </p:spPr>
        <p:txBody>
          <a:bodyPr>
            <a:normAutofit fontScale="90000"/>
          </a:bodyPr>
          <a:lstStyle/>
          <a:p>
            <a:r>
              <a:rPr lang="en-US" dirty="0"/>
              <a:t>MSU Tools for Grantseekers developed by ORD</a:t>
            </a:r>
          </a:p>
        </p:txBody>
      </p:sp>
      <p:sp>
        <p:nvSpPr>
          <p:cNvPr id="6" name="Content Placeholder 5">
            <a:extLst>
              <a:ext uri="{FF2B5EF4-FFF2-40B4-BE49-F238E27FC236}">
                <a16:creationId xmlns:a16="http://schemas.microsoft.com/office/drawing/2014/main" id="{F35FCE68-0761-421A-922F-077DEB02E062}"/>
              </a:ext>
            </a:extLst>
          </p:cNvPr>
          <p:cNvSpPr>
            <a:spLocks noGrp="1"/>
          </p:cNvSpPr>
          <p:nvPr>
            <p:ph idx="1"/>
          </p:nvPr>
        </p:nvSpPr>
        <p:spPr>
          <a:xfrm>
            <a:off x="5133975" y="952368"/>
            <a:ext cx="6257926" cy="1773893"/>
          </a:xfrm>
        </p:spPr>
        <p:txBody>
          <a:bodyPr>
            <a:normAutofit lnSpcReduction="10000"/>
          </a:bodyPr>
          <a:lstStyle/>
          <a:p>
            <a:r>
              <a:rPr lang="en-US" dirty="0"/>
              <a:t>We try our best to keep a variety of resources available for faculty use on our </a:t>
            </a:r>
            <a:r>
              <a:rPr lang="en-US" b="1" dirty="0">
                <a:hlinkClick r:id="rId3"/>
              </a:rPr>
              <a:t>website</a:t>
            </a:r>
            <a:r>
              <a:rPr lang="en-US" dirty="0"/>
              <a:t>. </a:t>
            </a:r>
          </a:p>
          <a:p>
            <a:r>
              <a:rPr lang="en-US" dirty="0"/>
              <a:t>Here you can find in-depth information on the </a:t>
            </a:r>
            <a:r>
              <a:rPr lang="en-US" b="1" dirty="0">
                <a:solidFill>
                  <a:schemeClr val="accent1">
                    <a:lumMod val="60000"/>
                    <a:lumOff val="40000"/>
                  </a:schemeClr>
                </a:solidFill>
                <a:hlinkClick r:id="rId4"/>
              </a:rPr>
              <a:t>services ORD offers</a:t>
            </a:r>
            <a:r>
              <a:rPr lang="en-US" dirty="0"/>
              <a:t>, </a:t>
            </a:r>
            <a:r>
              <a:rPr lang="en-US" b="1" dirty="0">
                <a:solidFill>
                  <a:schemeClr val="accent1">
                    <a:lumMod val="60000"/>
                    <a:lumOff val="40000"/>
                  </a:schemeClr>
                </a:solidFill>
                <a:hlinkClick r:id="rId5"/>
              </a:rPr>
              <a:t>where and how to find funding</a:t>
            </a:r>
            <a:r>
              <a:rPr lang="en-US" dirty="0"/>
              <a:t>, </a:t>
            </a:r>
            <a:r>
              <a:rPr lang="en-US" b="1" dirty="0">
                <a:solidFill>
                  <a:schemeClr val="accent1">
                    <a:lumMod val="60000"/>
                    <a:lumOff val="40000"/>
                  </a:schemeClr>
                </a:solidFill>
                <a:hlinkClick r:id="rId6"/>
              </a:rPr>
              <a:t>toolkits and templates for proposal prep</a:t>
            </a:r>
            <a:r>
              <a:rPr lang="en-US" dirty="0"/>
              <a:t>, </a:t>
            </a:r>
            <a:r>
              <a:rPr lang="en-US" b="1" dirty="0">
                <a:solidFill>
                  <a:schemeClr val="accent1">
                    <a:lumMod val="60000"/>
                    <a:lumOff val="40000"/>
                  </a:schemeClr>
                </a:solidFill>
                <a:hlinkClick r:id="rId7"/>
              </a:rPr>
              <a:t>upcoming education and events</a:t>
            </a:r>
            <a:r>
              <a:rPr lang="en-US" b="1" dirty="0">
                <a:solidFill>
                  <a:schemeClr val="accent1">
                    <a:lumMod val="60000"/>
                    <a:lumOff val="40000"/>
                  </a:schemeClr>
                </a:solidFill>
              </a:rPr>
              <a:t>, </a:t>
            </a:r>
            <a:r>
              <a:rPr lang="en-US" dirty="0"/>
              <a:t>and the </a:t>
            </a:r>
            <a:r>
              <a:rPr lang="en-US" b="1" dirty="0">
                <a:solidFill>
                  <a:schemeClr val="accent1">
                    <a:lumMod val="60000"/>
                    <a:lumOff val="40000"/>
                  </a:schemeClr>
                </a:solidFill>
                <a:hlinkClick r:id="rId8"/>
              </a:rPr>
              <a:t>ORD staff</a:t>
            </a:r>
            <a:r>
              <a:rPr lang="en-US" dirty="0"/>
              <a:t>. </a:t>
            </a:r>
          </a:p>
        </p:txBody>
      </p:sp>
      <p:pic>
        <p:nvPicPr>
          <p:cNvPr id="14" name="Picture Placeholder 13" descr="A person walking along a bridge in a forest ">
            <a:extLst>
              <a:ext uri="{FF2B5EF4-FFF2-40B4-BE49-F238E27FC236}">
                <a16:creationId xmlns:a16="http://schemas.microsoft.com/office/drawing/2014/main" id="{4643E7D7-B55D-4673-951C-3F23015C5810}"/>
              </a:ext>
            </a:extLst>
          </p:cNvPr>
          <p:cNvPicPr>
            <a:picLocks noGrp="1" noChangeAspect="1"/>
          </p:cNvPicPr>
          <p:nvPr>
            <p:ph type="pic" sz="quarter" idx="13"/>
          </p:nvPr>
        </p:nvPicPr>
        <p:blipFill rotWithShape="1">
          <a:blip r:embed="rId9" cstate="screen">
            <a:extLst>
              <a:ext uri="{28A0092B-C50C-407E-A947-70E740481C1C}">
                <a14:useLocalDpi xmlns:a14="http://schemas.microsoft.com/office/drawing/2010/main"/>
              </a:ext>
            </a:extLst>
          </a:blip>
          <a:srcRect/>
          <a:stretch/>
        </p:blipFill>
        <p:spPr>
          <a:xfrm>
            <a:off x="800099" y="3048000"/>
            <a:ext cx="5133990" cy="2737531"/>
          </a:xfrm>
        </p:spPr>
      </p:pic>
      <p:pic>
        <p:nvPicPr>
          <p:cNvPr id="15" name="Picture Placeholder 14" descr="An aerial view of a forest in the snow">
            <a:extLst>
              <a:ext uri="{FF2B5EF4-FFF2-40B4-BE49-F238E27FC236}">
                <a16:creationId xmlns:a16="http://schemas.microsoft.com/office/drawing/2014/main" id="{81A87375-F390-4DEE-8F4B-B60B12B0F91B}"/>
              </a:ext>
            </a:extLst>
          </p:cNvPr>
          <p:cNvPicPr>
            <a:picLocks noGrp="1" noChangeAspect="1"/>
          </p:cNvPicPr>
          <p:nvPr>
            <p:ph type="pic" sz="quarter" idx="14"/>
          </p:nvPr>
        </p:nvPicPr>
        <p:blipFill rotWithShape="1">
          <a:blip r:embed="rId10" cstate="screen">
            <a:extLst>
              <a:ext uri="{28A0092B-C50C-407E-A947-70E740481C1C}">
                <a14:useLocalDpi xmlns:a14="http://schemas.microsoft.com/office/drawing/2010/main"/>
              </a:ext>
            </a:extLst>
          </a:blip>
          <a:srcRect/>
          <a:stretch/>
        </p:blipFill>
        <p:spPr>
          <a:xfrm>
            <a:off x="6209621" y="3048000"/>
            <a:ext cx="5182278" cy="2737531"/>
          </a:xfrm>
        </p:spPr>
      </p:pic>
      <p:sp>
        <p:nvSpPr>
          <p:cNvPr id="4" name="Slide Number Placeholder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D7EE4-1EDB-42FD-B6B7-A82C9F31F0F4}" type="slidenum">
              <a:rPr kumimoji="0" lang="en-US" sz="1800" b="0" i="0" u="none" strike="noStrike" kern="1200" cap="none" spc="0" normalizeH="0" baseline="0" noProof="0" smtClean="0">
                <a:ln>
                  <a:noFill/>
                </a:ln>
                <a:solidFill>
                  <a:srgbClr val="000000"/>
                </a:solidFill>
                <a:effectLst/>
                <a:uLnTx/>
                <a:uFillTx/>
                <a:latin typeface="Calisto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srgbClr val="000000"/>
              </a:solidFill>
              <a:effectLst/>
              <a:uLnTx/>
              <a:uFillTx/>
              <a:latin typeface="Calisto MT"/>
              <a:ea typeface="+mn-ea"/>
              <a:cs typeface="+mn-cs"/>
            </a:endParaRPr>
          </a:p>
        </p:txBody>
      </p:sp>
    </p:spTree>
    <p:extLst>
      <p:ext uri="{BB962C8B-B14F-4D97-AF65-F5344CB8AC3E}">
        <p14:creationId xmlns:p14="http://schemas.microsoft.com/office/powerpoint/2010/main" val="683725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436F-4535-4BBF-B451-F7AC9E8A5FDC}"/>
              </a:ext>
            </a:extLst>
          </p:cNvPr>
          <p:cNvSpPr>
            <a:spLocks noGrp="1"/>
          </p:cNvSpPr>
          <p:nvPr>
            <p:ph type="ctrTitle"/>
          </p:nvPr>
        </p:nvSpPr>
        <p:spPr>
          <a:xfrm>
            <a:off x="684643" y="871758"/>
            <a:ext cx="5227171" cy="1941111"/>
          </a:xfrm>
        </p:spPr>
        <p:txBody>
          <a:bodyPr/>
          <a:lstStyle/>
          <a:p>
            <a:pPr algn="ctr"/>
            <a:r>
              <a:rPr lang="en-US" dirty="0"/>
              <a:t>(tops) </a:t>
            </a:r>
            <a:br>
              <a:rPr lang="en-US" dirty="0"/>
            </a:br>
            <a:r>
              <a:rPr lang="en-US" dirty="0"/>
              <a:t>Targets of opportunity </a:t>
            </a:r>
          </a:p>
        </p:txBody>
      </p:sp>
      <p:pic>
        <p:nvPicPr>
          <p:cNvPr id="7" name="Picture 6">
            <a:extLst>
              <a:ext uri="{FF2B5EF4-FFF2-40B4-BE49-F238E27FC236}">
                <a16:creationId xmlns:a16="http://schemas.microsoft.com/office/drawing/2014/main" id="{6BECFF2A-837F-EEB4-CFF9-F4D5D324FA57}"/>
              </a:ext>
            </a:extLst>
          </p:cNvPr>
          <p:cNvPicPr>
            <a:picLocks noChangeAspect="1"/>
          </p:cNvPicPr>
          <p:nvPr/>
        </p:nvPicPr>
        <p:blipFill>
          <a:blip r:embed="rId3"/>
          <a:stretch>
            <a:fillRect/>
          </a:stretch>
        </p:blipFill>
        <p:spPr>
          <a:xfrm>
            <a:off x="6688183" y="119140"/>
            <a:ext cx="5134346" cy="6634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ontent Placeholder 5">
            <a:extLst>
              <a:ext uri="{FF2B5EF4-FFF2-40B4-BE49-F238E27FC236}">
                <a16:creationId xmlns:a16="http://schemas.microsoft.com/office/drawing/2014/main" id="{7D24E7FE-A484-F23D-050A-043B2DDF2569}"/>
              </a:ext>
            </a:extLst>
          </p:cNvPr>
          <p:cNvSpPr txBox="1">
            <a:spLocks/>
          </p:cNvSpPr>
          <p:nvPr/>
        </p:nvSpPr>
        <p:spPr>
          <a:xfrm>
            <a:off x="809897" y="2955339"/>
            <a:ext cx="4963886" cy="3158078"/>
          </a:xfrm>
          <a:prstGeom prst="rect">
            <a:avLst/>
          </a:prstGeom>
        </p:spPr>
        <p:txBody>
          <a:bodyPr>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Sent out at the beginning of each month, TOPS is a newsletter with curated grants that we think the MSU community might find interest in.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It also contains highlights of staff achievements, upcoming events (institutional and external), entrepreneurship opportunities and pitch competitions, reviewer opportunities, federal and other grant-related webinars, and the contact list for campus Grants and Contracts personnel.</a:t>
            </a:r>
          </a:p>
        </p:txBody>
      </p:sp>
    </p:spTree>
    <p:extLst>
      <p:ext uri="{BB962C8B-B14F-4D97-AF65-F5344CB8AC3E}">
        <p14:creationId xmlns:p14="http://schemas.microsoft.com/office/powerpoint/2010/main" val="3384328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close up of a slice of a tree, showing the rings">
            <a:extLst>
              <a:ext uri="{FF2B5EF4-FFF2-40B4-BE49-F238E27FC236}">
                <a16:creationId xmlns:a16="http://schemas.microsoft.com/office/drawing/2014/main" id="{DF38965B-ECCE-431F-9B6C-E1F3E5B2D13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p:spPr>
      </p:pic>
      <p:sp>
        <p:nvSpPr>
          <p:cNvPr id="70" name="Title 69">
            <a:extLst>
              <a:ext uri="{FF2B5EF4-FFF2-40B4-BE49-F238E27FC236}">
                <a16:creationId xmlns:a16="http://schemas.microsoft.com/office/drawing/2014/main" id="{1272E09B-CE1D-409C-82FE-09F0399EB86A}"/>
              </a:ext>
            </a:extLst>
          </p:cNvPr>
          <p:cNvSpPr>
            <a:spLocks noGrp="1"/>
          </p:cNvSpPr>
          <p:nvPr>
            <p:ph type="title"/>
          </p:nvPr>
        </p:nvSpPr>
        <p:spPr>
          <a:xfrm>
            <a:off x="697354" y="879735"/>
            <a:ext cx="4930901" cy="2334828"/>
          </a:xfrm>
        </p:spPr>
        <p:txBody>
          <a:bodyPr/>
          <a:lstStyle/>
          <a:p>
            <a:pPr algn="l"/>
            <a:r>
              <a:rPr lang="en-US" dirty="0"/>
              <a:t>MSU Subscription Services</a:t>
            </a:r>
          </a:p>
        </p:txBody>
      </p:sp>
      <p:sp>
        <p:nvSpPr>
          <p:cNvPr id="14" name="Slide Number Placeholder 13">
            <a:extLst>
              <a:ext uri="{FF2B5EF4-FFF2-40B4-BE49-F238E27FC236}">
                <a16:creationId xmlns:a16="http://schemas.microsoft.com/office/drawing/2014/main" id="{1E895843-157C-4992-8BC1-1CB6E44394E9}"/>
              </a:ext>
            </a:extLst>
          </p:cNvPr>
          <p:cNvSpPr>
            <a:spLocks noGrp="1"/>
          </p:cNvSpPr>
          <p:nvPr>
            <p:ph type="sldNum" sz="quarter" idx="12"/>
          </p:nvPr>
        </p:nvSpPr>
        <p:spPr>
          <a:xfrm>
            <a:off x="10919012" y="6356350"/>
            <a:ext cx="67235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E2B76-F97F-4BE2-8670-72276A5F21A5}" type="slidenum">
              <a:rPr kumimoji="0" lang="en-US" sz="1800" b="0" i="0" u="none" strike="noStrike" kern="1200" cap="none" spc="0" normalizeH="0" baseline="0" noProof="0" smtClean="0">
                <a:ln>
                  <a:noFill/>
                </a:ln>
                <a:solidFill>
                  <a:srgbClr val="FFFFFF"/>
                </a:solidFill>
                <a:effectLst>
                  <a:outerShdw blurRad="38100" dist="38100" dir="2700000" algn="tl">
                    <a:srgbClr val="000000">
                      <a:alpha val="43137"/>
                    </a:srgbClr>
                  </a:outerShdw>
                </a:effectLst>
                <a:uLnTx/>
                <a:uFillTx/>
                <a:latin typeface="Calisto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sto MT"/>
              <a:ea typeface="+mn-ea"/>
              <a:cs typeface="+mn-cs"/>
            </a:endParaRPr>
          </a:p>
        </p:txBody>
      </p:sp>
      <p:sp>
        <p:nvSpPr>
          <p:cNvPr id="4" name="Title 69">
            <a:extLst>
              <a:ext uri="{FF2B5EF4-FFF2-40B4-BE49-F238E27FC236}">
                <a16:creationId xmlns:a16="http://schemas.microsoft.com/office/drawing/2014/main" id="{1DCE7357-36B8-E740-AE4B-7F672D5FA2E0}"/>
              </a:ext>
            </a:extLst>
          </p:cNvPr>
          <p:cNvSpPr txBox="1">
            <a:spLocks/>
          </p:cNvSpPr>
          <p:nvPr/>
        </p:nvSpPr>
        <p:spPr>
          <a:xfrm>
            <a:off x="6660465" y="3884997"/>
            <a:ext cx="4930901" cy="2334828"/>
          </a:xfrm>
          <a:prstGeom prst="rect">
            <a:avLst/>
          </a:prstGeom>
        </p:spPr>
        <p:txBody>
          <a:bodyPr/>
          <a:lstStyle>
            <a:lvl1pPr algn="r" defTabSz="914400" rtl="0" eaLnBrk="1" latinLnBrk="0" hangingPunct="1">
              <a:lnSpc>
                <a:spcPct val="100000"/>
              </a:lnSpc>
              <a:spcBef>
                <a:spcPct val="0"/>
              </a:spcBef>
              <a:buNone/>
              <a:defRPr sz="4000" kern="1200" cap="none" spc="30" baseline="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 normalizeH="0" baseline="0" noProof="0" dirty="0">
                <a:ln>
                  <a:noFill/>
                </a:ln>
                <a:solidFill>
                  <a:srgbClr val="FFFFFF"/>
                </a:solidFill>
                <a:effectLst>
                  <a:outerShdw blurRad="38100" dist="38100" dir="2700000" algn="tl">
                    <a:srgbClr val="000000">
                      <a:alpha val="43137"/>
                    </a:srgbClr>
                  </a:outerShdw>
                </a:effectLst>
                <a:uLnTx/>
                <a:uFillTx/>
                <a:latin typeface="Univers Condensed"/>
                <a:ea typeface="+mj-ea"/>
                <a:cs typeface="+mj-cs"/>
              </a:rPr>
              <a:t>MSU pays for several services so that they are FREE for you!  </a:t>
            </a:r>
          </a:p>
        </p:txBody>
      </p:sp>
    </p:spTree>
    <p:extLst>
      <p:ext uri="{BB962C8B-B14F-4D97-AF65-F5344CB8AC3E}">
        <p14:creationId xmlns:p14="http://schemas.microsoft.com/office/powerpoint/2010/main" val="1743309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C8367-C082-453B-9003-1A2652643F98}"/>
              </a:ext>
            </a:extLst>
          </p:cNvPr>
          <p:cNvSpPr>
            <a:spLocks noGrp="1"/>
          </p:cNvSpPr>
          <p:nvPr>
            <p:ph type="title"/>
          </p:nvPr>
        </p:nvSpPr>
        <p:spPr>
          <a:xfrm>
            <a:off x="695325" y="888999"/>
            <a:ext cx="10798176" cy="1051914"/>
          </a:xfrm>
        </p:spPr>
        <p:txBody>
          <a:bodyPr/>
          <a:lstStyle/>
          <a:p>
            <a:r>
              <a:rPr lang="en-US" dirty="0"/>
              <a:t>Subscribed services</a:t>
            </a:r>
          </a:p>
        </p:txBody>
      </p:sp>
      <p:sp>
        <p:nvSpPr>
          <p:cNvPr id="13" name="Slide Number Placeholder 12">
            <a:extLst>
              <a:ext uri="{FF2B5EF4-FFF2-40B4-BE49-F238E27FC236}">
                <a16:creationId xmlns:a16="http://schemas.microsoft.com/office/drawing/2014/main" id="{593B878A-596D-41EE-B917-67BA12651194}"/>
              </a:ext>
            </a:extLst>
          </p:cNvPr>
          <p:cNvSpPr>
            <a:spLocks noGrp="1"/>
          </p:cNvSpPr>
          <p:nvPr>
            <p:ph type="sldNum" sz="quarter" idx="12"/>
          </p:nvPr>
        </p:nvSpPr>
        <p:spPr>
          <a:xfrm>
            <a:off x="10919012" y="6356350"/>
            <a:ext cx="67235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03F77D-1BEF-481A-B8C1-15974ED46EB7}" type="slidenum">
              <a:rPr kumimoji="0" lang="en-US" sz="1800" b="0" i="0" u="none" strike="noStrike" kern="1200" cap="none" spc="0" normalizeH="0" baseline="0" noProof="0" smtClean="0">
                <a:ln>
                  <a:noFill/>
                </a:ln>
                <a:solidFill>
                  <a:srgbClr val="000000"/>
                </a:solidFill>
                <a:effectLst/>
                <a:uLnTx/>
                <a:uFillTx/>
                <a:latin typeface="Calisto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srgbClr val="000000"/>
              </a:solidFill>
              <a:effectLst/>
              <a:uLnTx/>
              <a:uFillTx/>
              <a:latin typeface="Calisto MT"/>
              <a:ea typeface="+mn-ea"/>
              <a:cs typeface="+mn-cs"/>
            </a:endParaRPr>
          </a:p>
        </p:txBody>
      </p:sp>
      <p:pic>
        <p:nvPicPr>
          <p:cNvPr id="1028" name="Picture 4">
            <a:hlinkClick r:id="rId3"/>
            <a:extLst>
              <a:ext uri="{FF2B5EF4-FFF2-40B4-BE49-F238E27FC236}">
                <a16:creationId xmlns:a16="http://schemas.microsoft.com/office/drawing/2014/main" id="{275BF514-0342-80D3-585E-8830D46BA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255" y="4416173"/>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2F794A2-1BD9-5035-AEF2-403845B4EE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040" r="25314"/>
          <a:stretch/>
        </p:blipFill>
        <p:spPr bwMode="auto">
          <a:xfrm>
            <a:off x="808255" y="1998331"/>
            <a:ext cx="1966217" cy="1905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3" name="Content Placeholder 5">
            <a:extLst>
              <a:ext uri="{FF2B5EF4-FFF2-40B4-BE49-F238E27FC236}">
                <a16:creationId xmlns:a16="http://schemas.microsoft.com/office/drawing/2014/main" id="{64744DF9-C868-162F-C027-65DC6344E4A5}"/>
              </a:ext>
            </a:extLst>
          </p:cNvPr>
          <p:cNvSpPr txBox="1">
            <a:spLocks/>
          </p:cNvSpPr>
          <p:nvPr/>
        </p:nvSpPr>
        <p:spPr>
          <a:xfrm>
            <a:off x="3030583" y="4382164"/>
            <a:ext cx="7063979" cy="2039300"/>
          </a:xfrm>
          <a:prstGeom prst="rect">
            <a:avLst/>
          </a:prstGeom>
        </p:spPr>
        <p:txBody>
          <a:bodyPr>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Hanover Research makes market research accessible to all using the latest research methodologies that deliver outstanding value and measurable impact.  </a:t>
            </a:r>
          </a:p>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Early Career &amp; Healthcare Deadlines Calendars</a:t>
            </a:r>
          </a:p>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Webinars, etc. – just email </a:t>
            </a:r>
            <a:r>
              <a:rPr kumimoji="0" lang="en-US" sz="1800" b="0" i="0" u="none" strike="noStrike" kern="1200" cap="none" spc="0" normalizeH="0" baseline="0" noProof="0" dirty="0">
                <a:ln>
                  <a:noFill/>
                </a:ln>
                <a:solidFill>
                  <a:srgbClr val="000000"/>
                </a:solidFill>
                <a:effectLst/>
                <a:uLnTx/>
                <a:uFillTx/>
                <a:latin typeface="Calisto MT"/>
                <a:ea typeface="+mn-ea"/>
                <a:cs typeface="+mn-cs"/>
                <a:hlinkClick r:id="rId6"/>
              </a:rPr>
              <a:t>development@ord.msstate.edu</a:t>
            </a:r>
            <a:r>
              <a:rPr kumimoji="0" lang="en-US" sz="1800" b="0" i="0" u="none" strike="noStrike" kern="1200" cap="none" spc="0" normalizeH="0" baseline="0" noProof="0" dirty="0">
                <a:ln>
                  <a:noFill/>
                </a:ln>
                <a:solidFill>
                  <a:srgbClr val="000000"/>
                </a:solidFill>
                <a:effectLst/>
                <a:uLnTx/>
                <a:uFillTx/>
                <a:latin typeface="Calisto MT"/>
                <a:ea typeface="+mn-ea"/>
                <a:cs typeface="+mn-cs"/>
              </a:rPr>
              <a:t> if you’re interested in a topic!</a:t>
            </a:r>
          </a:p>
        </p:txBody>
      </p:sp>
      <p:sp>
        <p:nvSpPr>
          <p:cNvPr id="4" name="Content Placeholder 5">
            <a:extLst>
              <a:ext uri="{FF2B5EF4-FFF2-40B4-BE49-F238E27FC236}">
                <a16:creationId xmlns:a16="http://schemas.microsoft.com/office/drawing/2014/main" id="{603E577A-2F32-DA06-E4E7-A232B75390FA}"/>
              </a:ext>
            </a:extLst>
          </p:cNvPr>
          <p:cNvSpPr txBox="1">
            <a:spLocks/>
          </p:cNvSpPr>
          <p:nvPr/>
        </p:nvSpPr>
        <p:spPr>
          <a:xfrm>
            <a:off x="3030584" y="1998330"/>
            <a:ext cx="6538864" cy="1904999"/>
          </a:xfrm>
          <a:prstGeom prst="rect">
            <a:avLst/>
          </a:prstGeom>
        </p:spPr>
        <p:txBody>
          <a:bodyPr>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A grant search tool (federal, state, foundation, private)</a:t>
            </a:r>
          </a:p>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Can help connect you to collaborators</a:t>
            </a:r>
          </a:p>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Can save curated searches to be delivered to email</a:t>
            </a:r>
          </a:p>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And more! Kristen is our Pivot Guru.</a:t>
            </a:r>
          </a:p>
        </p:txBody>
      </p:sp>
    </p:spTree>
    <p:extLst>
      <p:ext uri="{BB962C8B-B14F-4D97-AF65-F5344CB8AC3E}">
        <p14:creationId xmlns:p14="http://schemas.microsoft.com/office/powerpoint/2010/main" val="220765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7" y="909638"/>
            <a:ext cx="10691813" cy="810192"/>
          </a:xfrm>
        </p:spPr>
        <p:txBody>
          <a:bodyPr/>
          <a:lstStyle/>
          <a:p>
            <a:r>
              <a:rPr lang="en-US" dirty="0"/>
              <a:t>Funding opportunity announcements</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AF5A0-43BB-4336-8627-9123B9144D80}" type="slidenum">
              <a:rPr kumimoji="0" lang="en-US" sz="1800" b="0" i="0" u="none" strike="noStrike" kern="1200" cap="none" spc="0" normalizeH="0" baseline="0" noProof="0" smtClean="0">
                <a:ln>
                  <a:noFill/>
                </a:ln>
                <a:solidFill>
                  <a:srgbClr val="000000"/>
                </a:solidFill>
                <a:effectLst/>
                <a:uLnTx/>
                <a:uFillTx/>
                <a:latin typeface="Calisto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srgbClr val="000000"/>
              </a:solidFill>
              <a:effectLst/>
              <a:uLnTx/>
              <a:uFillTx/>
              <a:latin typeface="Calisto MT"/>
              <a:ea typeface="+mn-ea"/>
              <a:cs typeface="+mn-cs"/>
            </a:endParaRPr>
          </a:p>
        </p:txBody>
      </p:sp>
      <p:sp>
        <p:nvSpPr>
          <p:cNvPr id="11" name="TextBox 10">
            <a:extLst>
              <a:ext uri="{FF2B5EF4-FFF2-40B4-BE49-F238E27FC236}">
                <a16:creationId xmlns:a16="http://schemas.microsoft.com/office/drawing/2014/main" id="{9BB10C7B-7C8E-5656-32FA-5D3B980E46A9}"/>
              </a:ext>
            </a:extLst>
          </p:cNvPr>
          <p:cNvSpPr txBox="1"/>
          <p:nvPr/>
        </p:nvSpPr>
        <p:spPr>
          <a:xfrm>
            <a:off x="700087" y="1819874"/>
            <a:ext cx="10781816" cy="378565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59EBB">
                    <a:lumMod val="75000"/>
                  </a:srgbClr>
                </a:solidFill>
                <a:effectLst/>
                <a:uLnTx/>
                <a:uFillTx/>
                <a:latin typeface="Calibri" panose="020F0502020204030204" pitchFamily="34" charset="0"/>
                <a:ea typeface="+mn-ea"/>
                <a:cs typeface="+mn-cs"/>
              </a:rPr>
              <a:t>TARGETS OF OPPORTUNITY (TOPS)</a:t>
            </a:r>
            <a:r>
              <a:rPr kumimoji="0" lang="en-US" sz="1600" b="0" i="0" u="none" strike="noStrike" kern="1200" cap="none" spc="0" normalizeH="0" baseline="0" noProof="0" dirty="0">
                <a:ln>
                  <a:noFill/>
                </a:ln>
                <a:solidFill>
                  <a:srgbClr val="959EBB">
                    <a:lumMod val="75000"/>
                  </a:srgbClr>
                </a:solidFill>
                <a:effectLst/>
                <a:uLnTx/>
                <a:uFillTx/>
                <a:latin typeface="WordVisiCarriageReturn_MSFontService"/>
                <a:ea typeface="+mn-ea"/>
                <a:cs typeface="+mn-cs"/>
              </a:rPr>
              <a:t> </a:t>
            </a:r>
            <a:br>
              <a:rPr kumimoji="0" lang="en-US" sz="1600" b="0" i="0" u="none" strike="noStrike" kern="1200" cap="none" spc="0" normalizeH="0" baseline="0" noProof="0" dirty="0">
                <a:ln>
                  <a:noFill/>
                </a:ln>
                <a:solidFill>
                  <a:srgbClr val="000000"/>
                </a:solidFill>
                <a:effectLst/>
                <a:uLnTx/>
                <a:uFillTx/>
                <a:latin typeface="WordVisiCarriageReturn_MSFontService"/>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Sent at the beginning of each month, TOPS contains a few curated funding opportunities along with upcoming federal and institutional professional development events geared for grantseekers, research administrators and adjacent positions.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59EBB">
                    <a:lumMod val="75000"/>
                  </a:srgbClr>
                </a:solidFill>
                <a:effectLst/>
                <a:uLnTx/>
                <a:uFillTx/>
                <a:latin typeface="Calibri" panose="020F0502020204030204" pitchFamily="34" charset="0"/>
                <a:ea typeface="+mn-ea"/>
                <a:cs typeface="+mn-cs"/>
              </a:rPr>
              <a:t>GRANTWRITING NEWS</a:t>
            </a:r>
            <a:r>
              <a:rPr kumimoji="0" lang="en-US" sz="1600" b="0" i="0" u="none" strike="noStrike" kern="1200" cap="none" spc="0" normalizeH="0" baseline="0" noProof="0" dirty="0">
                <a:ln>
                  <a:noFill/>
                </a:ln>
                <a:solidFill>
                  <a:srgbClr val="959EBB">
                    <a:lumMod val="75000"/>
                  </a:srgbClr>
                </a:solidFill>
                <a:effectLst/>
                <a:uLnTx/>
                <a:uFillTx/>
                <a:latin typeface="WordVisiCarriageReturn_MSFontService"/>
                <a:ea typeface="+mn-ea"/>
                <a:cs typeface="+mn-cs"/>
              </a:rPr>
              <a:t> </a:t>
            </a:r>
            <a:br>
              <a:rPr kumimoji="0" lang="en-US" sz="1600" b="0" i="0" u="none" strike="noStrike" kern="1200" cap="none" spc="0" normalizeH="0" baseline="0" noProof="0" dirty="0">
                <a:ln>
                  <a:noFill/>
                </a:ln>
                <a:solidFill>
                  <a:srgbClr val="000000"/>
                </a:solidFill>
                <a:effectLst/>
                <a:uLnTx/>
                <a:uFillTx/>
                <a:latin typeface="WordVisiCarriageReturn_MSFontService"/>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Sent monthly, the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Academic Funding Strategies, LLC</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newsletter contains both articles and links to resources on the web, and includes topics of interest, funding opportunities, and writing tips related to the academic extramural funding landscape.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59EBB">
                    <a:lumMod val="75000"/>
                  </a:srgbClr>
                </a:solidFill>
                <a:effectLst/>
                <a:uLnTx/>
                <a:uFillTx/>
                <a:latin typeface="Calibri" panose="020F0502020204030204" pitchFamily="34" charset="0"/>
                <a:ea typeface="+mn-ea"/>
                <a:cs typeface="+mn-cs"/>
              </a:rPr>
              <a:t>FULLER GRANT UPDATES</a:t>
            </a:r>
            <a:r>
              <a:rPr kumimoji="0" lang="en-US" sz="1600" b="0" i="0" u="none" strike="noStrike" kern="1200" cap="none" spc="0" normalizeH="0" baseline="0" noProof="0" dirty="0">
                <a:ln>
                  <a:noFill/>
                </a:ln>
                <a:solidFill>
                  <a:srgbClr val="959EBB">
                    <a:lumMod val="75000"/>
                  </a:srgbClr>
                </a:solidFill>
                <a:effectLst/>
                <a:uLnTx/>
                <a:uFillTx/>
                <a:latin typeface="WordVisiCarriageReturn_MSFontService"/>
                <a:ea typeface="+mn-ea"/>
                <a:cs typeface="+mn-cs"/>
              </a:rPr>
              <a:t> </a:t>
            </a:r>
            <a:br>
              <a:rPr kumimoji="0" lang="en-US" sz="1600" b="0" i="0" u="none" strike="noStrike" kern="1200" cap="none" spc="0" normalizeH="0" baseline="0" noProof="0" dirty="0">
                <a:ln>
                  <a:noFill/>
                </a:ln>
                <a:solidFill>
                  <a:srgbClr val="000000"/>
                </a:solidFill>
                <a:effectLst/>
                <a:uLnTx/>
                <a:uFillTx/>
                <a:latin typeface="WordVisiCarriageReturn_MSFontService"/>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Sent every Wednesday, this resource curated by Dr. Marty Fuller of Federal Solutions provides information about funding opportunities and meetings from various federal agencies of interest to the MSU community.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59EBB">
                    <a:lumMod val="75000"/>
                  </a:srgbClr>
                </a:solidFill>
                <a:effectLst/>
                <a:uLnTx/>
                <a:uFillTx/>
                <a:latin typeface="Calibri" panose="020F0502020204030204" pitchFamily="34" charset="0"/>
                <a:ea typeface="+mn-ea"/>
                <a:cs typeface="+mn-cs"/>
              </a:rPr>
              <a:t>FULLER INTERNATIONAL FUNDING OPPS</a:t>
            </a:r>
            <a:r>
              <a:rPr kumimoji="0" lang="en-US" sz="1600" b="0" i="0" u="none" strike="noStrike" kern="1200" cap="none" spc="0" normalizeH="0" baseline="0" noProof="0" dirty="0">
                <a:ln>
                  <a:noFill/>
                </a:ln>
                <a:solidFill>
                  <a:srgbClr val="959EBB">
                    <a:lumMod val="75000"/>
                  </a:srgbClr>
                </a:solidFill>
                <a:effectLst/>
                <a:uLnTx/>
                <a:uFillTx/>
                <a:latin typeface="WordVisiCarriageReturn_MSFontService"/>
                <a:ea typeface="+mn-ea"/>
                <a:cs typeface="+mn-cs"/>
              </a:rPr>
              <a:t> </a:t>
            </a:r>
            <a:br>
              <a:rPr kumimoji="0" lang="en-US" sz="1600" b="0" i="0" u="none" strike="noStrike" kern="1200" cap="none" spc="0" normalizeH="0" baseline="0" noProof="0" dirty="0">
                <a:ln>
                  <a:noFill/>
                </a:ln>
                <a:solidFill>
                  <a:srgbClr val="000000"/>
                </a:solidFill>
                <a:effectLst/>
                <a:uLnTx/>
                <a:uFillTx/>
                <a:latin typeface="WordVisiCarriageReturn_MSFontService"/>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Sent every Friday, this grants update by Dr. Marty Fuller provides information from federal agencies that exclusively relate to the international world. These are not included in the regular fuller grant updates.   </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686406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0F1A4-FDC6-4E36-8371-74F8E9B7F0C0}"/>
              </a:ext>
            </a:extLst>
          </p:cNvPr>
          <p:cNvSpPr>
            <a:spLocks noGrp="1"/>
          </p:cNvSpPr>
          <p:nvPr>
            <p:ph type="title"/>
          </p:nvPr>
        </p:nvSpPr>
        <p:spPr>
          <a:xfrm>
            <a:off x="695325" y="888999"/>
            <a:ext cx="10798176" cy="1051914"/>
          </a:xfrm>
        </p:spPr>
        <p:txBody>
          <a:bodyPr/>
          <a:lstStyle/>
          <a:p>
            <a:r>
              <a:rPr lang="en-US" dirty="0"/>
              <a:t>MSU Departmental Staff</a:t>
            </a:r>
          </a:p>
        </p:txBody>
      </p:sp>
      <p:sp>
        <p:nvSpPr>
          <p:cNvPr id="13" name="Slide Number Placeholder 12">
            <a:extLst>
              <a:ext uri="{FF2B5EF4-FFF2-40B4-BE49-F238E27FC236}">
                <a16:creationId xmlns:a16="http://schemas.microsoft.com/office/drawing/2014/main" id="{593B878A-596D-41EE-B917-67BA12651194}"/>
              </a:ext>
            </a:extLst>
          </p:cNvPr>
          <p:cNvSpPr>
            <a:spLocks noGrp="1"/>
          </p:cNvSpPr>
          <p:nvPr>
            <p:ph type="sldNum" sz="quarter" idx="12"/>
          </p:nvPr>
        </p:nvSpPr>
        <p:spPr>
          <a:xfrm>
            <a:off x="10919012" y="6356350"/>
            <a:ext cx="67235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03F77D-1BEF-481A-B8C1-15974ED46EB7}" type="slidenum">
              <a:rPr kumimoji="0" lang="en-US" sz="1800" b="0" i="0" u="none" strike="noStrike" kern="1200" cap="none" spc="0" normalizeH="0" baseline="0" noProof="0" smtClean="0">
                <a:ln>
                  <a:noFill/>
                </a:ln>
                <a:solidFill>
                  <a:srgbClr val="000000"/>
                </a:solidFill>
                <a:effectLst/>
                <a:uLnTx/>
                <a:uFillTx/>
                <a:latin typeface="Calisto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srgbClr val="000000"/>
              </a:solidFill>
              <a:effectLst/>
              <a:uLnTx/>
              <a:uFillTx/>
              <a:latin typeface="Calisto MT"/>
              <a:ea typeface="+mn-ea"/>
              <a:cs typeface="+mn-cs"/>
            </a:endParaRPr>
          </a:p>
        </p:txBody>
      </p:sp>
      <p:pic>
        <p:nvPicPr>
          <p:cNvPr id="6" name="Picture 5">
            <a:extLst>
              <a:ext uri="{FF2B5EF4-FFF2-40B4-BE49-F238E27FC236}">
                <a16:creationId xmlns:a16="http://schemas.microsoft.com/office/drawing/2014/main" id="{C636EEFF-6A44-9F52-AE7B-A02432FBF4EE}"/>
              </a:ext>
            </a:extLst>
          </p:cNvPr>
          <p:cNvPicPr>
            <a:picLocks noChangeAspect="1"/>
          </p:cNvPicPr>
          <p:nvPr/>
        </p:nvPicPr>
        <p:blipFill>
          <a:blip r:embed="rId3"/>
          <a:stretch>
            <a:fillRect/>
          </a:stretch>
        </p:blipFill>
        <p:spPr>
          <a:xfrm>
            <a:off x="834037" y="1621702"/>
            <a:ext cx="10422334" cy="4530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89546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0E66B-357D-4937-B92F-BDC71B7BD9DB}"/>
              </a:ext>
            </a:extLst>
          </p:cNvPr>
          <p:cNvSpPr>
            <a:spLocks noGrp="1"/>
          </p:cNvSpPr>
          <p:nvPr>
            <p:ph type="ctrTitle"/>
          </p:nvPr>
        </p:nvSpPr>
        <p:spPr>
          <a:xfrm>
            <a:off x="695325" y="4296094"/>
            <a:ext cx="10782299" cy="1100621"/>
          </a:xfrm>
        </p:spPr>
        <p:txBody>
          <a:bodyPr/>
          <a:lstStyle/>
          <a:p>
            <a:r>
              <a:rPr lang="en-US" dirty="0"/>
              <a:t>Thank you</a:t>
            </a:r>
          </a:p>
        </p:txBody>
      </p:sp>
      <p:sp>
        <p:nvSpPr>
          <p:cNvPr id="3" name="Subtitle 2">
            <a:extLst>
              <a:ext uri="{FF2B5EF4-FFF2-40B4-BE49-F238E27FC236}">
                <a16:creationId xmlns:a16="http://schemas.microsoft.com/office/drawing/2014/main" id="{8933B907-C059-432D-9E6C-B6A08FA776A9}"/>
              </a:ext>
            </a:extLst>
          </p:cNvPr>
          <p:cNvSpPr>
            <a:spLocks noGrp="1"/>
          </p:cNvSpPr>
          <p:nvPr>
            <p:ph type="subTitle" idx="1"/>
          </p:nvPr>
        </p:nvSpPr>
        <p:spPr>
          <a:xfrm>
            <a:off x="695324" y="5533242"/>
            <a:ext cx="9972675" cy="543505"/>
          </a:xfrm>
        </p:spPr>
        <p:txBody>
          <a:bodyPr/>
          <a:lstStyle/>
          <a:p>
            <a:r>
              <a:rPr lang="en-US" dirty="0"/>
              <a:t>Carmen Arrigo| carmen@ord.msstate.edu | www.ord.msstate.edu</a:t>
            </a:r>
          </a:p>
        </p:txBody>
      </p:sp>
      <p:pic>
        <p:nvPicPr>
          <p:cNvPr id="17" name="Picture Placeholder 16" descr="Weathered piece of wood">
            <a:extLst>
              <a:ext uri="{FF2B5EF4-FFF2-40B4-BE49-F238E27FC236}">
                <a16:creationId xmlns:a16="http://schemas.microsoft.com/office/drawing/2014/main" id="{768A4AA5-1799-4AB4-A6D6-6E2D7791C17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800100" y="727075"/>
            <a:ext cx="5176838" cy="3071813"/>
          </a:xfrm>
        </p:spPr>
      </p:pic>
      <p:pic>
        <p:nvPicPr>
          <p:cNvPr id="11" name="Picture Placeholder 10" descr="Moss and mushrooms">
            <a:extLst>
              <a:ext uri="{FF2B5EF4-FFF2-40B4-BE49-F238E27FC236}">
                <a16:creationId xmlns:a16="http://schemas.microsoft.com/office/drawing/2014/main" id="{C6C7C533-8A44-4C93-904C-F4F963D800E5}"/>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6146800" y="727075"/>
            <a:ext cx="5245100" cy="3070225"/>
          </a:xfrm>
        </p:spPr>
      </p:pic>
      <p:sp>
        <p:nvSpPr>
          <p:cNvPr id="6" name="Slide Number Placeholder 5">
            <a:extLst>
              <a:ext uri="{FF2B5EF4-FFF2-40B4-BE49-F238E27FC236}">
                <a16:creationId xmlns:a16="http://schemas.microsoft.com/office/drawing/2014/main" id="{39ECCF82-DD52-4DF2-A97B-A6A198D3EC8E}"/>
              </a:ext>
            </a:extLst>
          </p:cNvPr>
          <p:cNvSpPr>
            <a:spLocks noGrp="1"/>
          </p:cNvSpPr>
          <p:nvPr>
            <p:ph type="sldNum" sz="quarter" idx="12"/>
          </p:nvPr>
        </p:nvSpPr>
        <p:spPr>
          <a:xfrm>
            <a:off x="10919012" y="6356350"/>
            <a:ext cx="67235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D7EE4-1EDB-42FD-B6B7-A82C9F31F0F4}" type="slidenum">
              <a:rPr kumimoji="0" lang="en-US" sz="1800" b="0" i="0" u="none" strike="noStrike" kern="1200" cap="none" spc="0" normalizeH="0" baseline="0" noProof="0" smtClean="0">
                <a:ln>
                  <a:noFill/>
                </a:ln>
                <a:solidFill>
                  <a:srgbClr val="FFFFFF"/>
                </a:solidFill>
                <a:effectLst/>
                <a:uLnTx/>
                <a:uFillTx/>
                <a:latin typeface="Calisto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srgbClr val="FFFFFF"/>
              </a:solidFill>
              <a:effectLst/>
              <a:uLnTx/>
              <a:uFillTx/>
              <a:latin typeface="Calisto MT"/>
              <a:ea typeface="+mn-ea"/>
              <a:cs typeface="+mn-cs"/>
            </a:endParaRPr>
          </a:p>
        </p:txBody>
      </p:sp>
    </p:spTree>
    <p:extLst>
      <p:ext uri="{BB962C8B-B14F-4D97-AF65-F5344CB8AC3E}">
        <p14:creationId xmlns:p14="http://schemas.microsoft.com/office/powerpoint/2010/main" val="2394221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3988389" y="1326444"/>
            <a:ext cx="6343650" cy="1625761"/>
          </a:xfrm>
        </p:spPr>
        <p:txBody>
          <a:bodyPr>
            <a:normAutofit/>
          </a:bodyPr>
          <a:lstStyle/>
          <a:p>
            <a:r>
              <a:rPr lang="en-US" sz="6000" u="sng" dirty="0">
                <a:latin typeface="Univers Condensed" panose="020B0506020202050204" pitchFamily="34" charset="0"/>
              </a:rPr>
              <a:t>Tools &amp; SYSTEMS</a:t>
            </a:r>
            <a:endParaRPr lang="en-ZA" sz="6000" u="sng" dirty="0">
              <a:latin typeface="Univers Condensed" panose="020B0506020202050204" pitchFamily="34" charset="0"/>
            </a:endParaRPr>
          </a:p>
        </p:txBody>
      </p:sp>
      <p:sp>
        <p:nvSpPr>
          <p:cNvPr id="3" name="Subtitle 2">
            <a:extLst>
              <a:ext uri="{FF2B5EF4-FFF2-40B4-BE49-F238E27FC236}">
                <a16:creationId xmlns:a16="http://schemas.microsoft.com/office/drawing/2014/main" id="{35E3EA69-4E0E-41BD-8095-A124225A2647}"/>
              </a:ext>
            </a:extLst>
          </p:cNvPr>
          <p:cNvSpPr>
            <a:spLocks noGrp="1"/>
          </p:cNvSpPr>
          <p:nvPr>
            <p:ph sz="half" idx="14"/>
          </p:nvPr>
        </p:nvSpPr>
        <p:spPr>
          <a:xfrm>
            <a:off x="4728619" y="3656058"/>
            <a:ext cx="6695938" cy="3065417"/>
          </a:xfrm>
        </p:spPr>
        <p:txBody>
          <a:bodyPr>
            <a:normAutofit/>
          </a:bodyPr>
          <a:lstStyle/>
          <a:p>
            <a:pPr marL="342900" indent="-342900">
              <a:buFont typeface="Arial" panose="020B0604020202020204" pitchFamily="34" charset="0"/>
              <a:buChar char="•"/>
            </a:pPr>
            <a:r>
              <a:rPr lang="en-US" sz="2800" dirty="0">
                <a:latin typeface="Univers Condensed" panose="020B0506020202050204" pitchFamily="34" charset="0"/>
              </a:rPr>
              <a:t>Limited Submissions</a:t>
            </a:r>
          </a:p>
          <a:p>
            <a:pPr marL="342900" indent="-342900">
              <a:buFont typeface="Arial" panose="020B0604020202020204" pitchFamily="34" charset="0"/>
              <a:buChar char="•"/>
            </a:pPr>
            <a:r>
              <a:rPr lang="en-US" sz="2800" dirty="0">
                <a:latin typeface="Univers Condensed" panose="020B0506020202050204" pitchFamily="34" charset="0"/>
              </a:rPr>
              <a:t>InfoReady</a:t>
            </a:r>
          </a:p>
          <a:p>
            <a:pPr marL="342900" indent="-342900">
              <a:buFont typeface="Arial" panose="020B0604020202020204" pitchFamily="34" charset="0"/>
              <a:buChar char="•"/>
            </a:pPr>
            <a:r>
              <a:rPr lang="en-US" sz="2800" dirty="0">
                <a:latin typeface="Univers Condensed" panose="020B0506020202050204" pitchFamily="34" charset="0"/>
              </a:rPr>
              <a:t>Pivot-RP</a:t>
            </a:r>
          </a:p>
          <a:p>
            <a:pPr marL="342900" indent="-342900">
              <a:buFont typeface="Arial" panose="020B0604020202020204" pitchFamily="34" charset="0"/>
              <a:buChar char="•"/>
            </a:pPr>
            <a:r>
              <a:rPr lang="en-US" sz="2800" dirty="0">
                <a:latin typeface="Univers Condensed" panose="020B0506020202050204" pitchFamily="34" charset="0"/>
              </a:rPr>
              <a:t>Demo of Pivot’s features and functionality</a:t>
            </a:r>
          </a:p>
        </p:txBody>
      </p:sp>
      <p:sp>
        <p:nvSpPr>
          <p:cNvPr id="6" name="Slide Number Placeholder 5">
            <a:extLst>
              <a:ext uri="{FF2B5EF4-FFF2-40B4-BE49-F238E27FC236}">
                <a16:creationId xmlns:a16="http://schemas.microsoft.com/office/drawing/2014/main" id="{67927DCA-F11F-1716-00DA-9EF49F131A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243494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676745" y="375313"/>
            <a:ext cx="6594768" cy="987107"/>
          </a:xfrm>
        </p:spPr>
        <p:txBody>
          <a:bodyPr>
            <a:normAutofit/>
          </a:bodyPr>
          <a:lstStyle/>
          <a:p>
            <a:r>
              <a:rPr lang="en-US" sz="4400" u="sng" dirty="0"/>
              <a:t>Limited Submissions</a:t>
            </a:r>
            <a:r>
              <a:rPr lang="en-US" dirty="0"/>
              <a:t>​</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4676745" y="1808328"/>
            <a:ext cx="6594768" cy="4776717"/>
          </a:xfrm>
        </p:spPr>
        <p:txBody>
          <a:bodyPr>
            <a:normAutofit/>
          </a:bodyPr>
          <a:lstStyle/>
          <a:p>
            <a:pPr algn="ctr"/>
            <a:r>
              <a:rPr lang="en-US" sz="2800" dirty="0">
                <a:latin typeface="Calisto MT" panose="02040603050505030304" pitchFamily="18" charset="0"/>
              </a:rPr>
              <a:t>Limited Submissions (LS) are funding opportunities in which the sponsor only allows a specific and limited number of proposals from a given institution.</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13" name="Picture Placeholder 12" descr="Low angle view of tall buildings">
            <a:extLst>
              <a:ext uri="{FF2B5EF4-FFF2-40B4-BE49-F238E27FC236}">
                <a16:creationId xmlns:a16="http://schemas.microsoft.com/office/drawing/2014/main" id="{1DFE730E-30E7-DA99-A3EE-ACB889D161E9}"/>
              </a:ext>
            </a:extLst>
          </p:cNvPr>
          <p:cNvPicPr>
            <a:picLocks noGrp="1" noChangeAspect="1"/>
          </p:cNvPicPr>
          <p:nvPr>
            <p:ph type="pic" sz="quarter" idx="13"/>
          </p:nvPr>
        </p:nvPicPr>
        <p:blipFill>
          <a:blip r:embed="rId3"/>
          <a:srcRect l="43" r="43"/>
          <a:stretch/>
        </p:blipFill>
        <p:spPr>
          <a:xfrm>
            <a:off x="0" y="-1"/>
            <a:ext cx="4076118" cy="6096678"/>
          </a:xfrm>
        </p:spPr>
      </p:pic>
      <p:sp>
        <p:nvSpPr>
          <p:cNvPr id="44" name="Oval 43">
            <a:extLst>
              <a:ext uri="{FF2B5EF4-FFF2-40B4-BE49-F238E27FC236}">
                <a16:creationId xmlns:a16="http://schemas.microsoft.com/office/drawing/2014/main" id="{5F855448-57DF-E468-AF41-00CAAC2D7C74}"/>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cxnSp>
        <p:nvCxnSpPr>
          <p:cNvPr id="43" name="Straight Connector 42">
            <a:extLst>
              <a:ext uri="{FF2B5EF4-FFF2-40B4-BE49-F238E27FC236}">
                <a16:creationId xmlns:a16="http://schemas.microsoft.com/office/drawing/2014/main" id="{752FDA21-768F-9929-E6D6-D78CD4F8EA24}"/>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539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D5FB96-6F4C-4002-8E23-870BF077767E}"/>
              </a:ext>
            </a:extLst>
          </p:cNvPr>
          <p:cNvPicPr>
            <a:picLocks noChangeAspect="1"/>
          </p:cNvPicPr>
          <p:nvPr/>
        </p:nvPicPr>
        <p:blipFill>
          <a:blip r:embed="rId2"/>
          <a:stretch>
            <a:fillRect/>
          </a:stretch>
        </p:blipFill>
        <p:spPr>
          <a:xfrm flipH="1">
            <a:off x="9046541" y="2935474"/>
            <a:ext cx="2828925" cy="2800350"/>
          </a:xfrm>
          <a:prstGeom prst="rect">
            <a:avLst/>
          </a:prstGeom>
        </p:spPr>
      </p:pic>
      <p:sp>
        <p:nvSpPr>
          <p:cNvPr id="2" name="Title 1">
            <a:extLst>
              <a:ext uri="{FF2B5EF4-FFF2-40B4-BE49-F238E27FC236}">
                <a16:creationId xmlns:a16="http://schemas.microsoft.com/office/drawing/2014/main" id="{ED3EC46C-B10D-40DD-831E-291C86460144}"/>
              </a:ext>
            </a:extLst>
          </p:cNvPr>
          <p:cNvSpPr>
            <a:spLocks noGrp="1"/>
          </p:cNvSpPr>
          <p:nvPr>
            <p:ph type="title"/>
          </p:nvPr>
        </p:nvSpPr>
        <p:spPr>
          <a:xfrm>
            <a:off x="472639" y="834886"/>
            <a:ext cx="8823761" cy="1687466"/>
          </a:xfrm>
        </p:spPr>
        <p:txBody>
          <a:bodyPr>
            <a:normAutofit fontScale="90000"/>
          </a:bodyPr>
          <a:lstStyle/>
          <a:p>
            <a:r>
              <a:rPr lang="en-US" dirty="0"/>
              <a:t>Finding the right Source… In a </a:t>
            </a:r>
            <a:r>
              <a:rPr lang="en-US" dirty="0" err="1"/>
              <a:t>NutshelL</a:t>
            </a:r>
            <a:br>
              <a:rPr lang="en-US" dirty="0">
                <a:solidFill>
                  <a:schemeClr val="accent2"/>
                </a:solidFill>
              </a:rPr>
            </a:br>
            <a:br>
              <a:rPr lang="en-US" dirty="0">
                <a:solidFill>
                  <a:schemeClr val="accent2"/>
                </a:solidFill>
              </a:rPr>
            </a:br>
            <a:r>
              <a:rPr lang="en-US" dirty="0"/>
              <a:t>what they don’t teach You in Graduate School…..</a:t>
            </a:r>
          </a:p>
        </p:txBody>
      </p:sp>
      <p:sp>
        <p:nvSpPr>
          <p:cNvPr id="3" name="Content Placeholder 2">
            <a:extLst>
              <a:ext uri="{FF2B5EF4-FFF2-40B4-BE49-F238E27FC236}">
                <a16:creationId xmlns:a16="http://schemas.microsoft.com/office/drawing/2014/main" id="{544F6B4C-BC08-401B-AF55-AFFB930B3F24}"/>
              </a:ext>
            </a:extLst>
          </p:cNvPr>
          <p:cNvSpPr>
            <a:spLocks noGrp="1"/>
          </p:cNvSpPr>
          <p:nvPr>
            <p:ph idx="1"/>
          </p:nvPr>
        </p:nvSpPr>
        <p:spPr>
          <a:xfrm>
            <a:off x="472639" y="2314618"/>
            <a:ext cx="9707681" cy="3880773"/>
          </a:xfrm>
        </p:spPr>
        <p:txBody>
          <a:bodyPr>
            <a:normAutofit/>
          </a:bodyPr>
          <a:lstStyle/>
          <a:p>
            <a:pPr marL="0" indent="0" algn="ctr">
              <a:buNone/>
            </a:pPr>
            <a:r>
              <a:rPr lang="en-US" sz="2800" dirty="0"/>
              <a:t>The </a:t>
            </a:r>
            <a:r>
              <a:rPr lang="en-US" sz="2800" b="1" dirty="0"/>
              <a:t>hardest and most time-consuming </a:t>
            </a:r>
          </a:p>
          <a:p>
            <a:pPr marL="0" indent="0" algn="ctr">
              <a:buNone/>
            </a:pPr>
            <a:r>
              <a:rPr lang="en-US" sz="2800" dirty="0"/>
              <a:t>part of developing a funding proposal isn’t always the writing….. </a:t>
            </a:r>
          </a:p>
          <a:p>
            <a:pPr marL="0" indent="0" algn="ctr">
              <a:buNone/>
            </a:pPr>
            <a:r>
              <a:rPr lang="en-US" sz="2800" dirty="0"/>
              <a:t>often it is finding the right funding source! </a:t>
            </a:r>
          </a:p>
          <a:p>
            <a:pPr marL="0" indent="0" algn="ctr">
              <a:buNone/>
            </a:pPr>
            <a:endParaRPr lang="en-US" sz="2800" dirty="0"/>
          </a:p>
          <a:p>
            <a:pPr marL="0" indent="0" algn="ctr">
              <a:buNone/>
            </a:pPr>
            <a:r>
              <a:rPr lang="en-US" sz="2800" dirty="0"/>
              <a:t>*It could literally be a full-time job in itself!</a:t>
            </a:r>
          </a:p>
          <a:p>
            <a:endParaRPr lang="en-US" dirty="0"/>
          </a:p>
        </p:txBody>
      </p:sp>
    </p:spTree>
    <p:extLst>
      <p:ext uri="{BB962C8B-B14F-4D97-AF65-F5344CB8AC3E}">
        <p14:creationId xmlns:p14="http://schemas.microsoft.com/office/powerpoint/2010/main" val="938707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762001" y="896112"/>
            <a:ext cx="6589150" cy="1988706"/>
          </a:xfrm>
        </p:spPr>
        <p:txBody>
          <a:bodyPr/>
          <a:lstStyle/>
          <a:p>
            <a:pPr algn="ctr"/>
            <a:r>
              <a:rPr lang="en-US" u="sng" dirty="0"/>
              <a:t>How to find limited submissions</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sz="half" idx="14"/>
          </p:nvPr>
        </p:nvSpPr>
        <p:spPr>
          <a:xfrm>
            <a:off x="884832" y="2492034"/>
            <a:ext cx="6597650" cy="4365966"/>
          </a:xfrm>
        </p:spPr>
        <p:txBody>
          <a:bodyPr vert="horz" lIns="91440" tIns="45720" rIns="91440" bIns="45720" rtlCol="0" anchor="t">
            <a:normAutofit/>
          </a:bodyPr>
          <a:lstStyle/>
          <a:p>
            <a:pPr marL="342900" indent="-342900">
              <a:buFont typeface="Arial" panose="020B0604020202020204" pitchFamily="34" charset="0"/>
              <a:buChar char="•"/>
            </a:pPr>
            <a:r>
              <a:rPr lang="en-US" sz="2000" dirty="0">
                <a:latin typeface="Calisto MT" panose="02040603050505030304" pitchFamily="18" charset="0"/>
              </a:rPr>
              <a:t>Limitations are always found in the solicitation (usually under eligibility information)</a:t>
            </a:r>
          </a:p>
          <a:p>
            <a:r>
              <a:rPr lang="en-US" sz="2000" dirty="0">
                <a:latin typeface="Calisto MT" panose="02040603050505030304" pitchFamily="18" charset="0"/>
              </a:rPr>
              <a:t>	-PI limitations and Institutional limitations</a:t>
            </a:r>
          </a:p>
          <a:p>
            <a:endParaRPr lang="en-US" sz="2000" dirty="0">
              <a:latin typeface="Calisto MT" panose="02040603050505030304" pitchFamily="18" charset="0"/>
            </a:endParaRPr>
          </a:p>
          <a:p>
            <a:pPr marL="285750" indent="-285750">
              <a:buFont typeface="Arial" panose="020B0604020202020204" pitchFamily="34" charset="0"/>
              <a:buChar char="•"/>
            </a:pPr>
            <a:r>
              <a:rPr lang="en-US" sz="2000" dirty="0">
                <a:latin typeface="Calisto MT" panose="02040603050505030304" pitchFamily="18" charset="0"/>
              </a:rPr>
              <a:t>Email from the Office of Research Development (ORD) to Associate Deans for Research (ADR’s) and Grants and Contract Specialists (G&amp;C’s).</a:t>
            </a:r>
          </a:p>
          <a:p>
            <a:pPr marL="285750" indent="-285750">
              <a:buFont typeface="Arial" panose="020B0604020202020204" pitchFamily="34" charset="0"/>
              <a:buChar char="•"/>
            </a:pPr>
            <a:endParaRPr lang="en-US" sz="2000" dirty="0">
              <a:latin typeface="Calisto MT" panose="02040603050505030304" pitchFamily="18" charset="0"/>
            </a:endParaRPr>
          </a:p>
          <a:p>
            <a:pPr marL="285750" indent="-285750">
              <a:buFont typeface="Arial" panose="020B0604020202020204" pitchFamily="34" charset="0"/>
              <a:buChar char="•"/>
            </a:pPr>
            <a:r>
              <a:rPr lang="en-US" sz="2000" dirty="0">
                <a:latin typeface="Calisto MT" panose="02040603050505030304" pitchFamily="18" charset="0"/>
              </a:rPr>
              <a:t>Posted on the Office of Research and Economic Development (ORED) website</a:t>
            </a:r>
          </a:p>
          <a:p>
            <a:pPr lvl="1" indent="0">
              <a:buNone/>
            </a:pPr>
            <a:r>
              <a:rPr lang="en-US" sz="2000" dirty="0">
                <a:latin typeface="Calisto MT" panose="02040603050505030304" pitchFamily="18" charset="0"/>
              </a:rPr>
              <a:t>	-Initiatives tab </a:t>
            </a:r>
            <a:r>
              <a:rPr lang="en-US" sz="2000" dirty="0">
                <a:latin typeface="Calisto MT" panose="02040603050505030304" pitchFamily="18" charset="0"/>
                <a:sym typeface="Wingdings" panose="05000000000000000000" pitchFamily="2" charset="2"/>
              </a:rPr>
              <a:t> Limited Submissions</a:t>
            </a:r>
          </a:p>
          <a:p>
            <a:pPr lvl="1" indent="0">
              <a:buNone/>
            </a:pPr>
            <a:r>
              <a:rPr lang="en-US" sz="2000" dirty="0">
                <a:latin typeface="Calisto MT" panose="02040603050505030304" pitchFamily="18" charset="0"/>
                <a:sym typeface="Wingdings" panose="05000000000000000000" pitchFamily="2" charset="2"/>
              </a:rPr>
              <a:t>	-Quick links</a:t>
            </a:r>
            <a:endParaRPr lang="en-US" sz="2000" dirty="0">
              <a:latin typeface="Calisto MT" panose="02040603050505030304" pitchFamily="18" charset="0"/>
            </a:endParaRPr>
          </a:p>
          <a:p>
            <a:pPr marL="285750" indent="-28575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A4AC050D-BAF4-C23C-F8EC-24DEC42930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white"/>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346372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1265382" y="576943"/>
            <a:ext cx="10159175" cy="808512"/>
          </a:xfrm>
        </p:spPr>
        <p:txBody>
          <a:bodyPr>
            <a:normAutofit/>
          </a:bodyPr>
          <a:lstStyle/>
          <a:p>
            <a:pPr algn="ctr"/>
            <a:r>
              <a:rPr lang="en-US" sz="4400" u="sng" dirty="0"/>
              <a:t>Limited Submission Process</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4974772" y="1717964"/>
            <a:ext cx="6449785" cy="4682836"/>
          </a:xfrm>
        </p:spPr>
        <p:txBody>
          <a:bodyPr>
            <a:normAutofit fontScale="92500" lnSpcReduction="20000"/>
          </a:bodyPr>
          <a:lstStyle/>
          <a:p>
            <a:pPr marL="285750" indent="-285750">
              <a:buFont typeface="Arial" panose="020B0604020202020204" pitchFamily="34" charset="0"/>
              <a:buChar char="•"/>
            </a:pPr>
            <a:r>
              <a:rPr lang="en-US" sz="2000" dirty="0">
                <a:latin typeface="Calisto MT" panose="02040603050505030304" pitchFamily="18" charset="0"/>
              </a:rPr>
              <a:t>Announcements are distributed via email which include all internal, pre-proposal requirements  (due date included)</a:t>
            </a:r>
          </a:p>
          <a:p>
            <a:pPr marL="285750" indent="-285750">
              <a:buFont typeface="Arial" panose="020B0604020202020204" pitchFamily="34" charset="0"/>
              <a:buChar char="•"/>
            </a:pPr>
            <a:r>
              <a:rPr lang="en-US" sz="2000" dirty="0">
                <a:latin typeface="Calisto MT" panose="02040603050505030304" pitchFamily="18" charset="0"/>
              </a:rPr>
              <a:t>There is a link provided in the email that can take you directly to the InfoReady portal, specific to that solicitation, which is where all internal competitions are applied for and collected.</a:t>
            </a:r>
          </a:p>
          <a:p>
            <a:pPr marL="285750" indent="-285750">
              <a:buFont typeface="Arial" panose="020B0604020202020204" pitchFamily="34" charset="0"/>
              <a:buChar char="•"/>
            </a:pPr>
            <a:r>
              <a:rPr lang="en-US" sz="2000" dirty="0">
                <a:latin typeface="Calisto MT" panose="02040603050505030304" pitchFamily="18" charset="0"/>
              </a:rPr>
              <a:t>You can also find the InfoReady portal at the top of the ORED Limited Submission page on their website.</a:t>
            </a:r>
          </a:p>
          <a:p>
            <a:pPr marL="285750" indent="-285750">
              <a:buFont typeface="Arial" panose="020B0604020202020204" pitchFamily="34" charset="0"/>
              <a:buChar char="•"/>
            </a:pPr>
            <a:r>
              <a:rPr lang="en-US" sz="2000" b="1" dirty="0">
                <a:latin typeface="Calisto MT" panose="02040603050505030304" pitchFamily="18" charset="0"/>
                <a:hlinkClick r:id="rId3"/>
              </a:rPr>
              <a:t>InfoReady</a:t>
            </a:r>
            <a:endParaRPr lang="en-US" sz="2000" b="1" dirty="0">
              <a:latin typeface="Calisto MT" panose="02040603050505030304" pitchFamily="18" charset="0"/>
            </a:endParaRPr>
          </a:p>
          <a:p>
            <a:endParaRPr lang="en-US" dirty="0"/>
          </a:p>
        </p:txBody>
      </p:sp>
      <p:sp>
        <p:nvSpPr>
          <p:cNvPr id="4" name="Slide Number Placeholder 3">
            <a:extLst>
              <a:ext uri="{FF2B5EF4-FFF2-40B4-BE49-F238E27FC236}">
                <a16:creationId xmlns:a16="http://schemas.microsoft.com/office/drawing/2014/main" id="{58D8D8EF-09F7-2BAC-3EC4-6E8F40515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white"/>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003251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771525" y="498948"/>
            <a:ext cx="9389288" cy="768915"/>
          </a:xfrm>
        </p:spPr>
        <p:txBody>
          <a:bodyPr/>
          <a:lstStyle/>
          <a:p>
            <a:pPr algn="ctr"/>
            <a:r>
              <a:rPr lang="en-US" u="sng" dirty="0"/>
              <a:t>Things to keep in mind</a:t>
            </a:r>
          </a:p>
        </p:txBody>
      </p:sp>
      <p:sp>
        <p:nvSpPr>
          <p:cNvPr id="6" name="Content Placeholder 5">
            <a:extLst>
              <a:ext uri="{FF2B5EF4-FFF2-40B4-BE49-F238E27FC236}">
                <a16:creationId xmlns:a16="http://schemas.microsoft.com/office/drawing/2014/main" id="{5A6B31B0-7B84-475D-961F-09C0191F91A2}"/>
              </a:ext>
            </a:extLst>
          </p:cNvPr>
          <p:cNvSpPr>
            <a:spLocks noGrp="1"/>
          </p:cNvSpPr>
          <p:nvPr>
            <p:ph sz="half" idx="14"/>
          </p:nvPr>
        </p:nvSpPr>
        <p:spPr>
          <a:xfrm>
            <a:off x="771525" y="1883391"/>
            <a:ext cx="4514850" cy="4585648"/>
          </a:xfrm>
        </p:spPr>
        <p:txBody>
          <a:bodyPr vert="horz" lIns="91440" tIns="45720" rIns="91440" bIns="45720" rtlCol="0" anchor="t">
            <a:normAutofit/>
          </a:bodyPr>
          <a:lstStyle/>
          <a:p>
            <a:pPr>
              <a:buFont typeface="Arial" panose="020B0604020202020204" pitchFamily="34" charset="0"/>
              <a:buChar char="•"/>
            </a:pPr>
            <a:r>
              <a:rPr lang="en-US" dirty="0">
                <a:solidFill>
                  <a:srgbClr val="002060"/>
                </a:solidFill>
              </a:rPr>
              <a:t> It is the responsibility of the MSU employee (faculty, researcher, center director, etc.) to notify ORD if they identify a proposal announcement that has a limit on the number of proposals that can be submitted.</a:t>
            </a:r>
          </a:p>
          <a:p>
            <a:pPr>
              <a:buFont typeface="Arial" panose="020B0604020202020204" pitchFamily="34" charset="0"/>
              <a:buChar char="•"/>
            </a:pPr>
            <a:endParaRPr lang="en-US" dirty="0">
              <a:solidFill>
                <a:srgbClr val="002060"/>
              </a:solidFill>
            </a:endParaRPr>
          </a:p>
          <a:p>
            <a:pPr>
              <a:buFont typeface="Arial" panose="020B0604020202020204" pitchFamily="34" charset="0"/>
              <a:buChar char="•"/>
            </a:pPr>
            <a:r>
              <a:rPr lang="en-US" dirty="0">
                <a:solidFill>
                  <a:srgbClr val="002060"/>
                </a:solidFill>
              </a:rPr>
              <a:t> When multiple pre-proposals are received, ORD will convene a panel to review pre-proposals to determine which proposal has the best opportunity for funding.</a:t>
            </a:r>
          </a:p>
          <a:p>
            <a:endParaRPr lang="en-US" dirty="0"/>
          </a:p>
        </p:txBody>
      </p:sp>
      <p:sp>
        <p:nvSpPr>
          <p:cNvPr id="8" name="Content Placeholder 7">
            <a:extLst>
              <a:ext uri="{FF2B5EF4-FFF2-40B4-BE49-F238E27FC236}">
                <a16:creationId xmlns:a16="http://schemas.microsoft.com/office/drawing/2014/main" id="{813F3455-E568-40C9-9F4D-8C89F4CD95F8}"/>
              </a:ext>
            </a:extLst>
          </p:cNvPr>
          <p:cNvSpPr>
            <a:spLocks noGrp="1"/>
          </p:cNvSpPr>
          <p:nvPr>
            <p:ph sz="half" idx="15"/>
          </p:nvPr>
        </p:nvSpPr>
        <p:spPr>
          <a:xfrm>
            <a:off x="5645963" y="1883391"/>
            <a:ext cx="4514850" cy="5174850"/>
          </a:xfrm>
        </p:spPr>
        <p:txBody>
          <a:bodyPr vert="horz" lIns="91440" tIns="45720" rIns="91440" bIns="45720" rtlCol="0" anchor="t">
            <a:normAutofit/>
          </a:bodyPr>
          <a:lstStyle/>
          <a:p>
            <a:pPr>
              <a:buFont typeface="Arial" panose="020B0604020202020204" pitchFamily="34" charset="0"/>
              <a:buChar char="•"/>
            </a:pPr>
            <a:r>
              <a:rPr lang="en-US" dirty="0">
                <a:solidFill>
                  <a:srgbClr val="002060"/>
                </a:solidFill>
              </a:rPr>
              <a:t> Once a decision is made, the principal investigator (PI) of the pre-proposal is notified that they will represent MSU for the submission and an </a:t>
            </a:r>
            <a:r>
              <a:rPr lang="en-US" u="sng" dirty="0">
                <a:solidFill>
                  <a:srgbClr val="002060"/>
                </a:solidFill>
              </a:rPr>
              <a:t>ORED approval number</a:t>
            </a:r>
            <a:r>
              <a:rPr lang="en-US" dirty="0">
                <a:solidFill>
                  <a:srgbClr val="002060"/>
                </a:solidFill>
              </a:rPr>
              <a:t> is provided.</a:t>
            </a:r>
          </a:p>
          <a:p>
            <a:pPr>
              <a:buFont typeface="Arial" panose="020B0604020202020204" pitchFamily="34" charset="0"/>
              <a:buChar char="•"/>
            </a:pPr>
            <a:r>
              <a:rPr lang="en-US" dirty="0">
                <a:solidFill>
                  <a:srgbClr val="002060"/>
                </a:solidFill>
              </a:rPr>
              <a:t> The ORED approval number must be provided to the Office of Sponsored Projects (OSP) for the proposal to be submitted to the funding agency.</a:t>
            </a:r>
          </a:p>
          <a:p>
            <a:pPr>
              <a:buFont typeface="Arial" panose="020B0604020202020204" pitchFamily="34" charset="0"/>
              <a:buChar char="•"/>
            </a:pPr>
            <a:r>
              <a:rPr lang="en-US" dirty="0">
                <a:solidFill>
                  <a:srgbClr val="002060"/>
                </a:solidFill>
              </a:rPr>
              <a:t> A PI of a pre-proposal that has been approved to represent the university should notify ORD if for some reason they decide not to submit a proposal for the limited submission. This will allow ORD to notify the second highest scoring preproposal applicant to submit on behalf of MSU.</a:t>
            </a:r>
          </a:p>
          <a:p>
            <a:endParaRPr lang="en-US" dirty="0"/>
          </a:p>
        </p:txBody>
      </p:sp>
      <p:sp>
        <p:nvSpPr>
          <p:cNvPr id="7" name="Slide Number Placeholder 6">
            <a:extLst>
              <a:ext uri="{FF2B5EF4-FFF2-40B4-BE49-F238E27FC236}">
                <a16:creationId xmlns:a16="http://schemas.microsoft.com/office/drawing/2014/main" id="{08761B51-19E8-1412-3155-39DDEACA18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white"/>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4151694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3520440" y="896111"/>
            <a:ext cx="7889768" cy="978871"/>
          </a:xfrm>
        </p:spPr>
        <p:txBody>
          <a:bodyPr>
            <a:normAutofit/>
          </a:bodyPr>
          <a:lstStyle/>
          <a:p>
            <a:r>
              <a:rPr lang="en-US" sz="6000" u="sng" dirty="0"/>
              <a:t>PIVOT-RP</a:t>
            </a:r>
          </a:p>
        </p:txBody>
      </p:sp>
      <p:sp>
        <p:nvSpPr>
          <p:cNvPr id="12" name="Text Placeholder 11">
            <a:extLst>
              <a:ext uri="{FF2B5EF4-FFF2-40B4-BE49-F238E27FC236}">
                <a16:creationId xmlns:a16="http://schemas.microsoft.com/office/drawing/2014/main" id="{D3251268-42B4-3B45-A59B-740E2DB97A00}"/>
              </a:ext>
            </a:extLst>
          </p:cNvPr>
          <p:cNvSpPr>
            <a:spLocks noGrp="1"/>
          </p:cNvSpPr>
          <p:nvPr>
            <p:ph sz="half" idx="14"/>
          </p:nvPr>
        </p:nvSpPr>
        <p:spPr>
          <a:xfrm>
            <a:off x="3520440" y="2207491"/>
            <a:ext cx="2994660" cy="4148859"/>
          </a:xfrm>
        </p:spPr>
        <p:txBody>
          <a:bodyPr>
            <a:normAutofit/>
          </a:bodyPr>
          <a:lstStyle/>
          <a:p>
            <a:r>
              <a:rPr lang="en-US" sz="2000" dirty="0"/>
              <a:t>Find Funding</a:t>
            </a:r>
          </a:p>
          <a:p>
            <a:r>
              <a:rPr lang="en-US" sz="2000" dirty="0"/>
              <a:t>Advance Collaborations​</a:t>
            </a:r>
          </a:p>
          <a:p>
            <a:r>
              <a:rPr lang="en-US" sz="2000" dirty="0"/>
              <a:t>Increase Communications</a:t>
            </a:r>
          </a:p>
          <a:p>
            <a:endParaRPr lang="en-US" sz="2000" dirty="0"/>
          </a:p>
          <a:p>
            <a:endParaRPr lang="en-US" sz="2000" dirty="0"/>
          </a:p>
          <a:p>
            <a:endParaRPr lang="en-US" sz="2000" dirty="0"/>
          </a:p>
          <a:p>
            <a:endParaRPr lang="en-US" sz="2000" dirty="0"/>
          </a:p>
          <a:p>
            <a:pPr marL="0" indent="0">
              <a:buNone/>
            </a:pPr>
            <a:endParaRPr lang="en-US" sz="2000" dirty="0"/>
          </a:p>
        </p:txBody>
      </p:sp>
      <p:sp>
        <p:nvSpPr>
          <p:cNvPr id="7" name="Text Placeholder 6">
            <a:extLst>
              <a:ext uri="{FF2B5EF4-FFF2-40B4-BE49-F238E27FC236}">
                <a16:creationId xmlns:a16="http://schemas.microsoft.com/office/drawing/2014/main" id="{02492136-277B-808E-9D1B-0527359207DB}"/>
              </a:ext>
            </a:extLst>
          </p:cNvPr>
          <p:cNvSpPr>
            <a:spLocks noGrp="1"/>
          </p:cNvSpPr>
          <p:nvPr>
            <p:ph sz="half" idx="1"/>
          </p:nvPr>
        </p:nvSpPr>
        <p:spPr>
          <a:xfrm>
            <a:off x="6826432" y="2105892"/>
            <a:ext cx="4580088" cy="4752108"/>
          </a:xfrm>
        </p:spPr>
        <p:txBody>
          <a:bodyPr>
            <a:normAutofit/>
          </a:bodyPr>
          <a:lstStyle/>
          <a:p>
            <a:r>
              <a:rPr lang="en-US" dirty="0"/>
              <a:t>Pivot-RP is a dynamic, comprehensive tool that will allow the following:</a:t>
            </a:r>
          </a:p>
          <a:p>
            <a:pPr lvl="1"/>
            <a:r>
              <a:rPr lang="en-US" dirty="0"/>
              <a:t>Search for funding opportunities ​</a:t>
            </a:r>
          </a:p>
          <a:p>
            <a:pPr lvl="1"/>
            <a:r>
              <a:rPr lang="en-US" dirty="0"/>
              <a:t>Track and save funding searches</a:t>
            </a:r>
          </a:p>
          <a:p>
            <a:pPr lvl="1"/>
            <a:r>
              <a:rPr lang="en-US" dirty="0"/>
              <a:t>Easily share opportunities with colleagues​</a:t>
            </a:r>
          </a:p>
          <a:p>
            <a:pPr lvl="1"/>
            <a:r>
              <a:rPr lang="en-US" dirty="0"/>
              <a:t>Explore profiles to advance potential collaborations</a:t>
            </a:r>
          </a:p>
          <a:p>
            <a:pPr lvl="1"/>
            <a:r>
              <a:rPr lang="en-US" dirty="0"/>
              <a:t>Extend communication and outreach</a:t>
            </a:r>
          </a:p>
          <a:p>
            <a:pPr lvl="1"/>
            <a:r>
              <a:rPr lang="en-US" dirty="0"/>
              <a:t>Receive email updates and notifications</a:t>
            </a:r>
          </a:p>
          <a:p>
            <a:pPr lvl="1"/>
            <a:r>
              <a:rPr lang="en-US" dirty="0"/>
              <a:t>Stay on top of funding insight</a:t>
            </a:r>
          </a:p>
          <a:p>
            <a:endParaRPr lang="en-US" dirty="0"/>
          </a:p>
        </p:txBody>
      </p:sp>
      <p:sp>
        <p:nvSpPr>
          <p:cNvPr id="14" name="Slide Number Placeholder 13">
            <a:extLst>
              <a:ext uri="{FF2B5EF4-FFF2-40B4-BE49-F238E27FC236}">
                <a16:creationId xmlns:a16="http://schemas.microsoft.com/office/drawing/2014/main" id="{F3DE1AA4-0AE6-C6D5-E252-BBD5ED259E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lumMod val="75000"/>
                    <a:lumOff val="2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prstClr val="black">
                  <a:lumMod val="75000"/>
                  <a:lumOff val="25000"/>
                </a:prstClr>
              </a:solidFill>
              <a:effectLst/>
              <a:uLnTx/>
              <a:uFillTx/>
              <a:latin typeface="Avenir Next LT Pro"/>
              <a:ea typeface="+mn-ea"/>
              <a:cs typeface="+mn-cs"/>
            </a:endParaRPr>
          </a:p>
        </p:txBody>
      </p:sp>
    </p:spTree>
    <p:extLst>
      <p:ext uri="{BB962C8B-B14F-4D97-AF65-F5344CB8AC3E}">
        <p14:creationId xmlns:p14="http://schemas.microsoft.com/office/powerpoint/2010/main" val="1418789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3807877" y="898524"/>
            <a:ext cx="7606895" cy="1216603"/>
          </a:xfrm>
        </p:spPr>
        <p:txBody>
          <a:bodyPr/>
          <a:lstStyle/>
          <a:p>
            <a:pPr algn="ctr"/>
            <a:r>
              <a:rPr lang="en-US" u="sng" dirty="0"/>
              <a:t>Finding funding</a:t>
            </a:r>
            <a:br>
              <a:rPr lang="en-US" dirty="0"/>
            </a:br>
            <a:r>
              <a:rPr lang="en-US" sz="2000" dirty="0"/>
              <a:t>Don’t miss an opportunity</a:t>
            </a:r>
          </a:p>
        </p:txBody>
      </p:sp>
      <p:pic>
        <p:nvPicPr>
          <p:cNvPr id="14" name="Picture Placeholder 13" descr="Woman walking in office">
            <a:extLst>
              <a:ext uri="{FF2B5EF4-FFF2-40B4-BE49-F238E27FC236}">
                <a16:creationId xmlns:a16="http://schemas.microsoft.com/office/drawing/2014/main" id="{206549BD-D8AF-D3BE-750E-5F8C50CCB5B9}"/>
              </a:ext>
            </a:extLst>
          </p:cNvPr>
          <p:cNvPicPr>
            <a:picLocks noGrp="1" noChangeAspect="1"/>
          </p:cNvPicPr>
          <p:nvPr>
            <p:ph type="pic" sz="quarter" idx="15"/>
          </p:nvPr>
        </p:nvPicPr>
        <p:blipFill>
          <a:blip r:embed="rId3"/>
          <a:srcRect l="35913" r="35913"/>
          <a:stretch/>
        </p:blipFill>
        <p:spPr>
          <a:xfrm>
            <a:off x="1011337" y="9212"/>
            <a:ext cx="2029967" cy="4850544"/>
          </a:xfrm>
        </p:spPr>
      </p:pic>
      <p:sp>
        <p:nvSpPr>
          <p:cNvPr id="8" name="Text Placeholder 7">
            <a:extLst>
              <a:ext uri="{FF2B5EF4-FFF2-40B4-BE49-F238E27FC236}">
                <a16:creationId xmlns:a16="http://schemas.microsoft.com/office/drawing/2014/main" id="{87441910-6501-5C60-C05A-BAFF34C25798}"/>
              </a:ext>
            </a:extLst>
          </p:cNvPr>
          <p:cNvSpPr>
            <a:spLocks noGrp="1"/>
          </p:cNvSpPr>
          <p:nvPr>
            <p:ph sz="half" idx="16"/>
          </p:nvPr>
        </p:nvSpPr>
        <p:spPr>
          <a:xfrm>
            <a:off x="3803953" y="2115127"/>
            <a:ext cx="7615274" cy="4122161"/>
          </a:xfrm>
        </p:spPr>
        <p:txBody>
          <a:bodyPr>
            <a:normAutofit/>
          </a:bodyPr>
          <a:lstStyle/>
          <a:p>
            <a:r>
              <a:rPr lang="en-US" dirty="0"/>
              <a:t>Pivot provides a wide distribution of </a:t>
            </a:r>
            <a:r>
              <a:rPr lang="en-US" u="sng" dirty="0"/>
              <a:t>SPONSORS</a:t>
            </a:r>
            <a:r>
              <a:rPr lang="en-US" dirty="0"/>
              <a:t> and a wide variety of opportunity </a:t>
            </a:r>
            <a:r>
              <a:rPr lang="en-US" u="sng" dirty="0"/>
              <a:t>TYPES</a:t>
            </a:r>
            <a:r>
              <a:rPr lang="en-US" dirty="0"/>
              <a:t> all from one location!!</a:t>
            </a:r>
          </a:p>
        </p:txBody>
      </p:sp>
      <p:sp>
        <p:nvSpPr>
          <p:cNvPr id="64" name="Oval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cxnSp>
        <p:nvCxnSpPr>
          <p:cNvPr id="17" name="Straight Connector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Slide Number Placeholder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white"/>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069AE016-49E3-9DD0-B02D-2C7916B79DB6}"/>
              </a:ext>
            </a:extLst>
          </p:cNvPr>
          <p:cNvPicPr>
            <a:picLocks noChangeAspect="1"/>
          </p:cNvPicPr>
          <p:nvPr/>
        </p:nvPicPr>
        <p:blipFill>
          <a:blip r:embed="rId4"/>
          <a:stretch>
            <a:fillRect/>
          </a:stretch>
        </p:blipFill>
        <p:spPr>
          <a:xfrm>
            <a:off x="3803953" y="2957134"/>
            <a:ext cx="3156994" cy="3662113"/>
          </a:xfrm>
          <a:prstGeom prst="rect">
            <a:avLst/>
          </a:prstGeom>
        </p:spPr>
      </p:pic>
      <p:pic>
        <p:nvPicPr>
          <p:cNvPr id="6" name="Picture 5">
            <a:extLst>
              <a:ext uri="{FF2B5EF4-FFF2-40B4-BE49-F238E27FC236}">
                <a16:creationId xmlns:a16="http://schemas.microsoft.com/office/drawing/2014/main" id="{8AF65E4E-B6D4-7324-BF2B-BEBFD3D6A380}"/>
              </a:ext>
            </a:extLst>
          </p:cNvPr>
          <p:cNvPicPr>
            <a:picLocks noChangeAspect="1"/>
          </p:cNvPicPr>
          <p:nvPr/>
        </p:nvPicPr>
        <p:blipFill>
          <a:blip r:embed="rId5"/>
          <a:stretch>
            <a:fillRect/>
          </a:stretch>
        </p:blipFill>
        <p:spPr>
          <a:xfrm>
            <a:off x="7347617" y="2973009"/>
            <a:ext cx="4067155" cy="3646238"/>
          </a:xfrm>
          <a:prstGeom prst="rect">
            <a:avLst/>
          </a:prstGeom>
        </p:spPr>
      </p:pic>
    </p:spTree>
    <p:extLst>
      <p:ext uri="{BB962C8B-B14F-4D97-AF65-F5344CB8AC3E}">
        <p14:creationId xmlns:p14="http://schemas.microsoft.com/office/powerpoint/2010/main" val="1593920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xplosion: 14 Points 9">
            <a:extLst>
              <a:ext uri="{FF2B5EF4-FFF2-40B4-BE49-F238E27FC236}">
                <a16:creationId xmlns:a16="http://schemas.microsoft.com/office/drawing/2014/main" id="{A5F06C0F-0283-105C-2167-288BADAAE234}"/>
              </a:ext>
            </a:extLst>
          </p:cNvPr>
          <p:cNvSpPr/>
          <p:nvPr/>
        </p:nvSpPr>
        <p:spPr>
          <a:xfrm>
            <a:off x="7703127" y="1754928"/>
            <a:ext cx="2650837" cy="1191472"/>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CC80C883-7528-F9C5-D6FA-15EC059A3021}"/>
              </a:ext>
            </a:extLst>
          </p:cNvPr>
          <p:cNvSpPr>
            <a:spLocks noGrp="1"/>
          </p:cNvSpPr>
          <p:nvPr>
            <p:ph type="title"/>
          </p:nvPr>
        </p:nvSpPr>
        <p:spPr>
          <a:xfrm>
            <a:off x="762000" y="896112"/>
            <a:ext cx="10668000" cy="895743"/>
          </a:xfrm>
        </p:spPr>
        <p:txBody>
          <a:bodyPr>
            <a:normAutofit fontScale="90000"/>
          </a:bodyPr>
          <a:lstStyle/>
          <a:p>
            <a:r>
              <a:rPr lang="en-US" u="sng" dirty="0"/>
              <a:t>2 simple ways to Create an Account</a:t>
            </a:r>
          </a:p>
        </p:txBody>
      </p:sp>
      <p:sp>
        <p:nvSpPr>
          <p:cNvPr id="6" name="Text Placeholder 5">
            <a:extLst>
              <a:ext uri="{FF2B5EF4-FFF2-40B4-BE49-F238E27FC236}">
                <a16:creationId xmlns:a16="http://schemas.microsoft.com/office/drawing/2014/main" id="{3A7E69BA-FC91-08A5-671F-B53E6E989C6F}"/>
              </a:ext>
            </a:extLst>
          </p:cNvPr>
          <p:cNvSpPr>
            <a:spLocks noGrp="1"/>
          </p:cNvSpPr>
          <p:nvPr>
            <p:ph type="body" sz="quarter" idx="13"/>
          </p:nvPr>
        </p:nvSpPr>
        <p:spPr>
          <a:xfrm>
            <a:off x="304800" y="1576251"/>
            <a:ext cx="5375564" cy="5145224"/>
          </a:xfrm>
        </p:spPr>
        <p:txBody>
          <a:bodyPr>
            <a:normAutofit fontScale="92500" lnSpcReduction="10000"/>
          </a:bodyPr>
          <a:lstStyle/>
          <a:p>
            <a:pPr marL="0" indent="0">
              <a:buNone/>
            </a:pPr>
            <a:endParaRPr lang="en-US" dirty="0"/>
          </a:p>
          <a:p>
            <a:pPr marL="342900" indent="-342900">
              <a:buFont typeface="+mj-lt"/>
              <a:buAutoNum type="arabicPeriod"/>
            </a:pPr>
            <a:r>
              <a:rPr lang="en-US" sz="2000" dirty="0"/>
              <a:t>Link to MSU dashboard:</a:t>
            </a:r>
            <a:endParaRPr lang="en-US" sz="2000" dirty="0">
              <a:hlinkClick r:id="rId3"/>
            </a:endParaRPr>
          </a:p>
          <a:p>
            <a:pPr lvl="1"/>
            <a:r>
              <a:rPr lang="en-US" sz="1600" dirty="0">
                <a:hlinkClick r:id="rId3"/>
              </a:rPr>
              <a:t>https://pivot.proquest.com/dashboard</a:t>
            </a:r>
            <a:r>
              <a:rPr lang="en-US" sz="1600" dirty="0"/>
              <a:t> ​</a:t>
            </a:r>
          </a:p>
          <a:p>
            <a:pPr marL="342900" indent="-342900">
              <a:buAutoNum type="arabicPeriod" startAt="2"/>
            </a:pPr>
            <a:r>
              <a:rPr lang="en-US" sz="2000" dirty="0"/>
              <a:t>Office of Research Development website:</a:t>
            </a:r>
          </a:p>
          <a:p>
            <a:pPr lvl="1"/>
            <a:r>
              <a:rPr lang="en-US" sz="1600" dirty="0">
                <a:hlinkClick r:id="rId4"/>
              </a:rPr>
              <a:t>https://www.ord.msstate.edu/</a:t>
            </a:r>
            <a:r>
              <a:rPr lang="en-US" sz="1600" dirty="0"/>
              <a:t> </a:t>
            </a:r>
          </a:p>
          <a:p>
            <a:pPr marL="457200" lvl="1" indent="0">
              <a:buNone/>
            </a:pPr>
            <a:endParaRPr lang="en-US" sz="1600" dirty="0"/>
          </a:p>
          <a:p>
            <a:pPr lvl="1"/>
            <a:r>
              <a:rPr lang="en-US" sz="1600" dirty="0"/>
              <a:t>Select “Create an Account”</a:t>
            </a:r>
          </a:p>
          <a:p>
            <a:pPr lvl="1"/>
            <a:r>
              <a:rPr lang="en-US" sz="1600" dirty="0"/>
              <a:t>Use Institutional Login Credentials (or) Use email Address/Create Password </a:t>
            </a:r>
          </a:p>
          <a:p>
            <a:pPr lvl="1"/>
            <a:r>
              <a:rPr lang="en-US" sz="1600" dirty="0"/>
              <a:t>Affiliate with MSU</a:t>
            </a:r>
          </a:p>
          <a:p>
            <a:pPr lvl="1"/>
            <a:r>
              <a:rPr lang="en-US" sz="1600" dirty="0"/>
              <a:t>Complete requested information (basic)</a:t>
            </a:r>
          </a:p>
          <a:p>
            <a:pPr lvl="1"/>
            <a:r>
              <a:rPr lang="en-US" sz="1600" dirty="0"/>
              <a:t>Receive a confirmation email from Pivot and select “Confirm”.</a:t>
            </a:r>
          </a:p>
          <a:p>
            <a:pPr lvl="1"/>
            <a:r>
              <a:rPr lang="en-US" sz="1600" dirty="0"/>
              <a:t>Sign in and claim or create your personalized profile</a:t>
            </a:r>
          </a:p>
        </p:txBody>
      </p:sp>
      <p:sp>
        <p:nvSpPr>
          <p:cNvPr id="3" name="Slide Number Placeholder 2">
            <a:extLst>
              <a:ext uri="{FF2B5EF4-FFF2-40B4-BE49-F238E27FC236}">
                <a16:creationId xmlns:a16="http://schemas.microsoft.com/office/drawing/2014/main" id="{8D3FE259-B742-148B-88EA-EAE84226FE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TextBox 8">
            <a:extLst>
              <a:ext uri="{FF2B5EF4-FFF2-40B4-BE49-F238E27FC236}">
                <a16:creationId xmlns:a16="http://schemas.microsoft.com/office/drawing/2014/main" id="{D510A806-03B3-2CD7-F5C3-EE05AF1E9CC1}"/>
              </a:ext>
            </a:extLst>
          </p:cNvPr>
          <p:cNvSpPr txBox="1"/>
          <p:nvPr/>
        </p:nvSpPr>
        <p:spPr>
          <a:xfrm>
            <a:off x="6779491" y="2198255"/>
            <a:ext cx="4188684" cy="4278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8F0E3"/>
                </a:solidFill>
                <a:effectLst/>
                <a:uLnTx/>
                <a:uFillTx/>
                <a:latin typeface="Avenir Next LT Pro"/>
                <a:ea typeface="+mn-ea"/>
                <a:cs typeface="+mn-cs"/>
              </a:rPr>
              <a:t>Side Notes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This is a FREE resource to all MSU faculty, staff, and students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Your email MUST be affiliated with MSU (office email OR </a:t>
            </a:r>
            <a:r>
              <a:rPr kumimoji="0" lang="en-US" sz="1800" b="0" i="0" u="none" strike="noStrike" kern="1200" cap="none" spc="0" normalizeH="0" baseline="0" noProof="0" dirty="0">
                <a:ln>
                  <a:noFill/>
                </a:ln>
                <a:solidFill>
                  <a:prstClr val="black"/>
                </a:solidFill>
                <a:effectLst/>
                <a:uLnTx/>
                <a:uFillTx/>
                <a:latin typeface="Avenir Next LT Pro"/>
                <a:ea typeface="+mn-ea"/>
                <a:cs typeface="+mn-cs"/>
                <a:hlinkClick r:id="rId5"/>
              </a:rPr>
              <a:t>netid@msstate.edu</a:t>
            </a: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This email will be your USER ID when signing 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390678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3B43-866B-16F9-B59B-BC7DF42D50A7}"/>
              </a:ext>
            </a:extLst>
          </p:cNvPr>
          <p:cNvSpPr>
            <a:spLocks noGrp="1"/>
          </p:cNvSpPr>
          <p:nvPr>
            <p:ph type="title"/>
          </p:nvPr>
        </p:nvSpPr>
        <p:spPr>
          <a:xfrm>
            <a:off x="762000" y="896112"/>
            <a:ext cx="11125199" cy="794143"/>
          </a:xfrm>
        </p:spPr>
        <p:txBody>
          <a:bodyPr>
            <a:normAutofit fontScale="90000"/>
          </a:bodyPr>
          <a:lstStyle/>
          <a:p>
            <a:r>
              <a:rPr lang="en-US" u="sng" dirty="0"/>
              <a:t>Pivot- DEMO </a:t>
            </a:r>
            <a:r>
              <a:rPr lang="en-US" sz="2700" dirty="0">
                <a:hlinkClick r:id="rId2">
                  <a:extLst>
                    <a:ext uri="{A12FA001-AC4F-418D-AE19-62706E023703}">
                      <ahyp:hlinkClr xmlns:ahyp="http://schemas.microsoft.com/office/drawing/2018/hyperlinkcolor" val="tx"/>
                    </a:ext>
                  </a:extLst>
                </a:hlinkClick>
              </a:rPr>
              <a:t>https://pivot.proquest.com/dashboard</a:t>
            </a:r>
            <a:endParaRPr lang="en-US" sz="2700" u="sng" dirty="0"/>
          </a:p>
        </p:txBody>
      </p:sp>
      <p:sp>
        <p:nvSpPr>
          <p:cNvPr id="3" name="Slide Number Placeholder 2">
            <a:extLst>
              <a:ext uri="{FF2B5EF4-FFF2-40B4-BE49-F238E27FC236}">
                <a16:creationId xmlns:a16="http://schemas.microsoft.com/office/drawing/2014/main" id="{225D0DA4-9626-B071-4308-8A8251042D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white"/>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13" name="Content Placeholder 12">
            <a:extLst>
              <a:ext uri="{FF2B5EF4-FFF2-40B4-BE49-F238E27FC236}">
                <a16:creationId xmlns:a16="http://schemas.microsoft.com/office/drawing/2014/main" id="{D68FF364-38EF-212A-88F0-4DACA146791D}"/>
              </a:ext>
            </a:extLst>
          </p:cNvPr>
          <p:cNvPicPr>
            <a:picLocks noGrp="1" noChangeAspect="1"/>
          </p:cNvPicPr>
          <p:nvPr>
            <p:ph sz="half" idx="14"/>
          </p:nvPr>
        </p:nvPicPr>
        <p:blipFill>
          <a:blip r:embed="rId3"/>
          <a:stretch>
            <a:fillRect/>
          </a:stretch>
        </p:blipFill>
        <p:spPr>
          <a:xfrm>
            <a:off x="9525" y="1690256"/>
            <a:ext cx="12192000" cy="5167744"/>
          </a:xfrm>
        </p:spPr>
      </p:pic>
    </p:spTree>
    <p:extLst>
      <p:ext uri="{BB962C8B-B14F-4D97-AF65-F5344CB8AC3E}">
        <p14:creationId xmlns:p14="http://schemas.microsoft.com/office/powerpoint/2010/main" val="40455605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3352800" y="1182253"/>
            <a:ext cx="7989454" cy="1967345"/>
          </a:xfrm>
        </p:spPr>
        <p:txBody>
          <a:bodyPr>
            <a:normAutofit/>
          </a:bodyPr>
          <a:lstStyle/>
          <a:p>
            <a:r>
              <a:rPr lang="en-US" sz="6000" dirty="0"/>
              <a:t>              </a:t>
            </a:r>
            <a:r>
              <a:rPr lang="en-US" sz="6700" dirty="0"/>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type="subTitle" idx="1"/>
          </p:nvPr>
        </p:nvSpPr>
        <p:spPr>
          <a:xfrm>
            <a:off x="0" y="6416443"/>
            <a:ext cx="6918036" cy="540327"/>
          </a:xfrm>
        </p:spPr>
        <p:txBody>
          <a:bodyPr bIns="0">
            <a:noAutofit/>
          </a:bodyPr>
          <a:lstStyle/>
          <a:p>
            <a:pPr>
              <a:lnSpc>
                <a:spcPct val="100000"/>
              </a:lnSpc>
            </a:pPr>
            <a:r>
              <a:rPr lang="en-US" sz="1700" b="1" dirty="0">
                <a:latin typeface="Calisto MT" panose="02040603050505030304" pitchFamily="18" charset="0"/>
              </a:rPr>
              <a:t>Kristen Sendelweck</a:t>
            </a:r>
            <a:r>
              <a:rPr lang="en-US" sz="1700" b="1" dirty="0"/>
              <a:t>​       </a:t>
            </a:r>
            <a:r>
              <a:rPr lang="en-US" sz="1700" b="1" dirty="0">
                <a:latin typeface="Calisto MT" panose="02040603050505030304" pitchFamily="18" charset="0"/>
                <a:hlinkClick r:id="rId3">
                  <a:extLst>
                    <a:ext uri="{A12FA001-AC4F-418D-AE19-62706E023703}">
                      <ahyp:hlinkClr xmlns:ahyp="http://schemas.microsoft.com/office/drawing/2018/hyperlinkcolor" val="tx"/>
                    </a:ext>
                  </a:extLst>
                </a:hlinkClick>
              </a:rPr>
              <a:t>Kristen@ord.msstate.edu</a:t>
            </a:r>
            <a:r>
              <a:rPr lang="en-US" sz="1700" b="1" dirty="0">
                <a:latin typeface="Calisto MT" panose="02040603050505030304" pitchFamily="18" charset="0"/>
              </a:rPr>
              <a:t>      662-325-3486</a:t>
            </a:r>
          </a:p>
        </p:txBody>
      </p:sp>
      <p:sp>
        <p:nvSpPr>
          <p:cNvPr id="4" name="Flowchart: Decision 3">
            <a:extLst>
              <a:ext uri="{FF2B5EF4-FFF2-40B4-BE49-F238E27FC236}">
                <a16:creationId xmlns:a16="http://schemas.microsoft.com/office/drawing/2014/main" id="{363CECAF-3C12-43B7-8A6B-1A0B113B3DDE}"/>
              </a:ext>
            </a:extLst>
          </p:cNvPr>
          <p:cNvSpPr/>
          <p:nvPr/>
        </p:nvSpPr>
        <p:spPr>
          <a:xfrm>
            <a:off x="2050472" y="6492642"/>
            <a:ext cx="157017" cy="171393"/>
          </a:xfrm>
          <a:prstGeom prst="flowChartDecision">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Flowchart: Decision 4">
            <a:extLst>
              <a:ext uri="{FF2B5EF4-FFF2-40B4-BE49-F238E27FC236}">
                <a16:creationId xmlns:a16="http://schemas.microsoft.com/office/drawing/2014/main" id="{30F1C547-1D74-CEAE-4241-35648C9A5E71}"/>
              </a:ext>
            </a:extLst>
          </p:cNvPr>
          <p:cNvSpPr/>
          <p:nvPr/>
        </p:nvSpPr>
        <p:spPr>
          <a:xfrm>
            <a:off x="4812146" y="6515213"/>
            <a:ext cx="157017" cy="171393"/>
          </a:xfrm>
          <a:prstGeom prst="flowChartDecision">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2436493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B3519-6382-B2B7-12B6-C997D16E627D}"/>
              </a:ext>
            </a:extLst>
          </p:cNvPr>
          <p:cNvSpPr>
            <a:spLocks noGrp="1"/>
          </p:cNvSpPr>
          <p:nvPr>
            <p:ph type="title"/>
          </p:nvPr>
        </p:nvSpPr>
        <p:spPr/>
        <p:txBody>
          <a:bodyPr/>
          <a:lstStyle/>
          <a:p>
            <a:r>
              <a:rPr lang="en-US" u="sng">
                <a:latin typeface="Calisto MT" panose="02040603050505030304" pitchFamily="18" charset="0"/>
              </a:rPr>
              <a:t>GOVWIN IQ</a:t>
            </a:r>
            <a:endParaRPr lang="en-US" u="sng" dirty="0">
              <a:latin typeface="Calisto MT" panose="02040603050505030304" pitchFamily="18" charset="0"/>
            </a:endParaRPr>
          </a:p>
        </p:txBody>
      </p:sp>
      <p:sp>
        <p:nvSpPr>
          <p:cNvPr id="3" name="Text Placeholder 2">
            <a:extLst>
              <a:ext uri="{FF2B5EF4-FFF2-40B4-BE49-F238E27FC236}">
                <a16:creationId xmlns:a16="http://schemas.microsoft.com/office/drawing/2014/main" id="{30491D4D-2088-C3F1-CF4A-C3969D05FB4C}"/>
              </a:ext>
            </a:extLst>
          </p:cNvPr>
          <p:cNvSpPr>
            <a:spLocks noGrp="1"/>
          </p:cNvSpPr>
          <p:nvPr>
            <p:ph type="body" sz="quarter" idx="13"/>
          </p:nvPr>
        </p:nvSpPr>
        <p:spPr>
          <a:xfrm>
            <a:off x="762000" y="2417197"/>
            <a:ext cx="4479471" cy="3737541"/>
          </a:xfrm>
          <a:ln>
            <a:solidFill>
              <a:schemeClr val="accent1"/>
            </a:solidFill>
          </a:ln>
        </p:spPr>
        <p:txBody>
          <a:bodyPr/>
          <a:lstStyle/>
          <a:p>
            <a:endParaRPr lang="en-US" dirty="0"/>
          </a:p>
        </p:txBody>
      </p:sp>
      <p:sp>
        <p:nvSpPr>
          <p:cNvPr id="5" name="Slide Number Placeholder 4">
            <a:extLst>
              <a:ext uri="{FF2B5EF4-FFF2-40B4-BE49-F238E27FC236}">
                <a16:creationId xmlns:a16="http://schemas.microsoft.com/office/drawing/2014/main" id="{0F3C1FD2-EFBE-AEE2-E9C2-14AB4041CA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a:extLst>
              <a:ext uri="{FF2B5EF4-FFF2-40B4-BE49-F238E27FC236}">
                <a16:creationId xmlns:a16="http://schemas.microsoft.com/office/drawing/2014/main" id="{9D37AA80-7880-9904-9238-822C3E44806B}"/>
              </a:ext>
            </a:extLst>
          </p:cNvPr>
          <p:cNvPicPr>
            <a:picLocks noChangeAspect="1"/>
          </p:cNvPicPr>
          <p:nvPr/>
        </p:nvPicPr>
        <p:blipFill>
          <a:blip r:embed="rId2"/>
          <a:stretch>
            <a:fillRect/>
          </a:stretch>
        </p:blipFill>
        <p:spPr>
          <a:xfrm>
            <a:off x="762000" y="2417196"/>
            <a:ext cx="2847975" cy="3737541"/>
          </a:xfrm>
          <a:prstGeom prst="rect">
            <a:avLst/>
          </a:prstGeom>
        </p:spPr>
      </p:pic>
      <p:sp>
        <p:nvSpPr>
          <p:cNvPr id="8" name="TextBox 7">
            <a:extLst>
              <a:ext uri="{FF2B5EF4-FFF2-40B4-BE49-F238E27FC236}">
                <a16:creationId xmlns:a16="http://schemas.microsoft.com/office/drawing/2014/main" id="{CF7C4FAF-2BD8-4CD0-D710-DEA26F1FF079}"/>
              </a:ext>
            </a:extLst>
          </p:cNvPr>
          <p:cNvSpPr txBox="1"/>
          <p:nvPr/>
        </p:nvSpPr>
        <p:spPr>
          <a:xfrm>
            <a:off x="3801439" y="2598003"/>
            <a:ext cx="13152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Denise Navicky</a:t>
            </a:r>
          </a:p>
        </p:txBody>
      </p:sp>
      <p:sp>
        <p:nvSpPr>
          <p:cNvPr id="12" name="TextBox 11">
            <a:extLst>
              <a:ext uri="{FF2B5EF4-FFF2-40B4-BE49-F238E27FC236}">
                <a16:creationId xmlns:a16="http://schemas.microsoft.com/office/drawing/2014/main" id="{79B0BAE0-8E44-C1A1-E506-5099E6262285}"/>
              </a:ext>
            </a:extLst>
          </p:cNvPr>
          <p:cNvSpPr txBox="1"/>
          <p:nvPr/>
        </p:nvSpPr>
        <p:spPr>
          <a:xfrm>
            <a:off x="3878784" y="3507377"/>
            <a:ext cx="178117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Aviation Program Manager</a:t>
            </a:r>
          </a:p>
        </p:txBody>
      </p:sp>
      <p:sp>
        <p:nvSpPr>
          <p:cNvPr id="15" name="TextBox 14">
            <a:extLst>
              <a:ext uri="{FF2B5EF4-FFF2-40B4-BE49-F238E27FC236}">
                <a16:creationId xmlns:a16="http://schemas.microsoft.com/office/drawing/2014/main" id="{CDFCA081-223F-EF02-71DF-84CC39B2DFA8}"/>
              </a:ext>
            </a:extLst>
          </p:cNvPr>
          <p:cNvSpPr txBox="1"/>
          <p:nvPr/>
        </p:nvSpPr>
        <p:spPr>
          <a:xfrm>
            <a:off x="762000" y="5862349"/>
            <a:ext cx="294370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8F0E3"/>
                </a:solidFill>
                <a:effectLst/>
                <a:uLnTx/>
                <a:uFillTx/>
                <a:latin typeface="Calisto MT" panose="02040603050505030304" pitchFamily="18" charset="0"/>
                <a:ea typeface="+mn-ea"/>
                <a:cs typeface="+mn-cs"/>
              </a:rPr>
              <a:t>denise@raspet.msstate.edu</a:t>
            </a:r>
          </a:p>
        </p:txBody>
      </p:sp>
      <p:cxnSp>
        <p:nvCxnSpPr>
          <p:cNvPr id="17" name="Straight Connector 16">
            <a:extLst>
              <a:ext uri="{FF2B5EF4-FFF2-40B4-BE49-F238E27FC236}">
                <a16:creationId xmlns:a16="http://schemas.microsoft.com/office/drawing/2014/main" id="{CD0AF189-2AC7-C5D2-92A8-5F4384958C12}"/>
              </a:ext>
            </a:extLst>
          </p:cNvPr>
          <p:cNvCxnSpPr/>
          <p:nvPr/>
        </p:nvCxnSpPr>
        <p:spPr>
          <a:xfrm>
            <a:off x="3705707" y="3429000"/>
            <a:ext cx="129484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591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29">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31">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33">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35">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51" name="Rectangle 37">
            <a:extLst>
              <a:ext uri="{FF2B5EF4-FFF2-40B4-BE49-F238E27FC236}">
                <a16:creationId xmlns:a16="http://schemas.microsoft.com/office/drawing/2014/main" id="{0883F11E-ECB3-4046-A121-A45C6FF63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2" name="Rectangle 39">
            <a:extLst>
              <a:ext uri="{FF2B5EF4-FFF2-40B4-BE49-F238E27FC236}">
                <a16:creationId xmlns:a16="http://schemas.microsoft.com/office/drawing/2014/main" id="{7B28B346-1639-4F05-9EBC-808A9DC665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6896174" y="4476398"/>
            <a:ext cx="4115917" cy="2085869"/>
          </a:xfrm>
        </p:spPr>
        <p:txBody>
          <a:bodyPr vert="horz" lIns="91440" tIns="45720" rIns="91440" bIns="45720" rtlCol="0" anchor="b">
            <a:normAutofit/>
          </a:bodyPr>
          <a:lstStyle/>
          <a:p>
            <a:pPr>
              <a:lnSpc>
                <a:spcPct val="90000"/>
              </a:lnSpc>
            </a:pPr>
            <a:r>
              <a:rPr lang="en-US" dirty="0">
                <a:solidFill>
                  <a:srgbClr val="FFFFFF"/>
                </a:solidFill>
              </a:rPr>
              <a:t>Now,  GO  Fetch some funding!</a:t>
            </a:r>
            <a:br>
              <a:rPr lang="en-US" dirty="0">
                <a:solidFill>
                  <a:srgbClr val="FFFFFF"/>
                </a:solidFill>
              </a:rPr>
            </a:br>
            <a:endParaRPr lang="en-US" dirty="0">
              <a:solidFill>
                <a:srgbClr val="FFFFFF"/>
              </a:solidFill>
            </a:endParaRPr>
          </a:p>
        </p:txBody>
      </p:sp>
      <p:sp>
        <p:nvSpPr>
          <p:cNvPr id="53" name="Rectangle 41">
            <a:extLst>
              <a:ext uri="{FF2B5EF4-FFF2-40B4-BE49-F238E27FC236}">
                <a16:creationId xmlns:a16="http://schemas.microsoft.com/office/drawing/2014/main" id="{5CF77191-9839-40D9-B04E-85DF01BB0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052796"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BF007B11-F4C3-4A9E-AAA8-D52C8C1AD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306" y="457200"/>
            <a:ext cx="3052798"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871D0F6C-C993-4E97-A103-9448E35FE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453643"/>
            <a:ext cx="5009388"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EC255DAF-4C29-173B-699C-9864485A9294}"/>
              </a:ext>
            </a:extLst>
          </p:cNvPr>
          <p:cNvPicPr>
            <a:picLocks noChangeAspect="1"/>
          </p:cNvPicPr>
          <p:nvPr/>
        </p:nvPicPr>
        <p:blipFill rotWithShape="1">
          <a:blip r:embed="rId2"/>
          <a:srcRect l="14596" t="19329" r="25407" b="11378"/>
          <a:stretch/>
        </p:blipFill>
        <p:spPr>
          <a:xfrm>
            <a:off x="548274" y="723898"/>
            <a:ext cx="6035246" cy="5666665"/>
          </a:xfrm>
          <a:prstGeom prst="rect">
            <a:avLst/>
          </a:prstGeom>
        </p:spPr>
      </p:pic>
    </p:spTree>
    <p:extLst>
      <p:ext uri="{BB962C8B-B14F-4D97-AF65-F5344CB8AC3E}">
        <p14:creationId xmlns:p14="http://schemas.microsoft.com/office/powerpoint/2010/main" val="2002895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Prepare to spend time:</a:t>
            </a:r>
          </a:p>
        </p:txBody>
      </p:sp>
      <p:sp>
        <p:nvSpPr>
          <p:cNvPr id="3" name="Content Placeholder 2"/>
          <p:cNvSpPr>
            <a:spLocks noGrp="1"/>
          </p:cNvSpPr>
          <p:nvPr>
            <p:ph idx="1"/>
          </p:nvPr>
        </p:nvSpPr>
        <p:spPr>
          <a:xfrm>
            <a:off x="80678" y="2113119"/>
            <a:ext cx="11885378" cy="4506054"/>
          </a:xfrm>
        </p:spPr>
        <p:txBody>
          <a:bodyPr>
            <a:normAutofit lnSpcReduction="10000"/>
          </a:bodyPr>
          <a:lstStyle/>
          <a:p>
            <a:pPr marL="801688" lvl="2" indent="-339725">
              <a:spcAft>
                <a:spcPts val="1200"/>
              </a:spcAft>
              <a:defRPr/>
            </a:pPr>
            <a:r>
              <a:rPr lang="en-US" sz="2200" dirty="0"/>
              <a:t>Conducting HONEST self and institutional capacity assessments </a:t>
            </a:r>
          </a:p>
          <a:p>
            <a:pPr marL="801688" lvl="2" indent="-339725">
              <a:spcAft>
                <a:spcPts val="1200"/>
              </a:spcAft>
              <a:defRPr/>
            </a:pPr>
            <a:r>
              <a:rPr lang="en-US" sz="2200" dirty="0"/>
              <a:t>Examining trends in administrative and legislative policy and priorities (current affairs/ political climate  and leverage)</a:t>
            </a:r>
          </a:p>
          <a:p>
            <a:pPr marL="801688" lvl="2" indent="-339725">
              <a:spcAft>
                <a:spcPts val="1200"/>
              </a:spcAft>
              <a:defRPr/>
            </a:pPr>
            <a:r>
              <a:rPr lang="en-US" sz="2200" dirty="0"/>
              <a:t>Investigating agency priorities/ themes / previous projects that                                                              the agency has funded (contacting program officers, webinars,                                                         conferences &amp; meetings, visiting!)</a:t>
            </a:r>
          </a:p>
          <a:p>
            <a:pPr marL="801688" lvl="2" indent="-339725">
              <a:spcAft>
                <a:spcPts val="1200"/>
              </a:spcAft>
              <a:defRPr/>
            </a:pPr>
            <a:r>
              <a:rPr lang="en-US" sz="2200" dirty="0"/>
              <a:t>Learning about the grant forecasts and standard “drop” dates/cycles                 </a:t>
            </a:r>
          </a:p>
          <a:p>
            <a:pPr marL="801688" lvl="2" indent="-339725">
              <a:spcAft>
                <a:spcPts val="1200"/>
              </a:spcAft>
              <a:defRPr/>
            </a:pPr>
            <a:r>
              <a:rPr lang="en-US" sz="2200" dirty="0"/>
              <a:t>Networking - Who at my institution/in my circle has received funding                                 from this funder and knows about this funder’s priorities &amp; </a:t>
            </a:r>
            <a:r>
              <a:rPr lang="en-US" sz="2200" dirty="0" err="1"/>
              <a:t>opps</a:t>
            </a:r>
            <a:r>
              <a:rPr lang="en-US" sz="2200" dirty="0"/>
              <a:t>?</a:t>
            </a:r>
          </a:p>
          <a:p>
            <a:pPr marL="801688" lvl="2" indent="-339725">
              <a:spcAft>
                <a:spcPts val="1200"/>
              </a:spcAft>
              <a:defRPr/>
            </a:pPr>
            <a:r>
              <a:rPr lang="en-US" sz="2200" dirty="0"/>
              <a:t>Making friends in with your support services! Know your “team!”</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35" r="1194"/>
          <a:stretch/>
        </p:blipFill>
        <p:spPr>
          <a:xfrm>
            <a:off x="9047748" y="4037898"/>
            <a:ext cx="2882484" cy="2581275"/>
          </a:xfrm>
          <a:prstGeom prst="rect">
            <a:avLst/>
          </a:prstGeom>
        </p:spPr>
      </p:pic>
    </p:spTree>
    <p:extLst>
      <p:ext uri="{BB962C8B-B14F-4D97-AF65-F5344CB8AC3E}">
        <p14:creationId xmlns:p14="http://schemas.microsoft.com/office/powerpoint/2010/main" val="19834290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70151" y="3453496"/>
            <a:ext cx="4270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Gill Sans MT" panose="020B0502020104020203"/>
                <a:ea typeface="+mn-ea"/>
                <a:cs typeface="+mn-cs"/>
              </a:rPr>
              <a:t>QUESTION TIME!</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6645"/>
          <a:stretch/>
        </p:blipFill>
        <p:spPr>
          <a:xfrm>
            <a:off x="3670151" y="619760"/>
            <a:ext cx="4776168" cy="2367429"/>
          </a:xfrm>
          <a:prstGeom prst="rect">
            <a:avLst/>
          </a:prstGeom>
        </p:spPr>
      </p:pic>
    </p:spTree>
    <p:extLst>
      <p:ext uri="{BB962C8B-B14F-4D97-AF65-F5344CB8AC3E}">
        <p14:creationId xmlns:p14="http://schemas.microsoft.com/office/powerpoint/2010/main" val="2946219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1968662-E2A8-41EE-8324-87034FAF6439}"/>
              </a:ext>
            </a:extLst>
          </p:cNvPr>
          <p:cNvSpPr txBox="1">
            <a:spLocks/>
          </p:cNvSpPr>
          <p:nvPr/>
        </p:nvSpPr>
        <p:spPr>
          <a:xfrm>
            <a:off x="399196" y="2155246"/>
            <a:ext cx="11158967" cy="4846014"/>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Services by request and referral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Strategic planning for proposal development and aligned with goals of MSU, ORED, and unit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Preparation and management of RFP-specific development outlines and timeline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Team building and coordination of proposal assignments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Facilitate resources for pertinent data/services/collaborators (ex: community, institution, demographic, student, evaluation, stakeholder engagement, consultants, etc.)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Provide templates and boilerplate language for narrative components and supplemental documents, when available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Editorial, formatting, stylistic reviews; including facilitation of peer/technical review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Review for compliance with review criteria, agency guidance, and sponsor’s funding priorities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Serve as a liaison between PI/Department and OSP regarding processes and policies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F16FCAE3-5C3C-42A6-A2FB-832873855BF3}"/>
              </a:ext>
            </a:extLst>
          </p:cNvPr>
          <p:cNvSpPr txBox="1"/>
          <p:nvPr/>
        </p:nvSpPr>
        <p:spPr>
          <a:xfrm>
            <a:off x="490195" y="753913"/>
            <a:ext cx="10821970"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903163">
                    <a:lumMod val="75000"/>
                  </a:srgbClr>
                </a:solidFill>
                <a:effectLst/>
                <a:uLnTx/>
                <a:uFillTx/>
                <a:latin typeface="Calibri" panose="020F0502020204030204" pitchFamily="34" charset="0"/>
                <a:ea typeface="+mn-ea"/>
                <a:cs typeface="Calibri" panose="020F0502020204030204" pitchFamily="34" charset="0"/>
              </a:rPr>
              <a:t>About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903163">
                    <a:lumMod val="75000"/>
                  </a:srgbClr>
                </a:solidFill>
                <a:effectLst/>
                <a:uLnTx/>
                <a:uFillTx/>
                <a:latin typeface="Calibri" panose="020F0502020204030204" pitchFamily="34" charset="0"/>
                <a:ea typeface="+mn-ea"/>
                <a:cs typeface="Calibri" panose="020F0502020204030204" pitchFamily="34" charset="0"/>
                <a:hlinkClick r:id="rId2"/>
              </a:rPr>
              <a:t>Office of Research Development</a:t>
            </a:r>
            <a:endParaRPr kumimoji="0" lang="en-US" sz="1200" b="0" i="0" u="none" strike="noStrike" kern="1200" cap="none" spc="0" normalizeH="0" baseline="0" noProof="0" dirty="0">
              <a:ln>
                <a:noFill/>
              </a:ln>
              <a:solidFill>
                <a:srgbClr val="903163">
                  <a:lumMod val="7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98465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1179676"/>
            <a:ext cx="11029616" cy="506884"/>
          </a:xfrm>
        </p:spPr>
        <p:txBody>
          <a:bodyPr>
            <a:normAutofit fontScale="90000"/>
          </a:bodyPr>
          <a:lstStyle/>
          <a:p>
            <a:br>
              <a:rPr lang="en-US" sz="3200" dirty="0"/>
            </a:br>
            <a:r>
              <a:rPr lang="en-US" sz="3200" dirty="0"/>
              <a:t>What do you need funds for?</a:t>
            </a:r>
            <a:br>
              <a:rPr lang="en-US" sz="3200" dirty="0"/>
            </a:br>
            <a:r>
              <a:rPr lang="en-US" sz="3200" dirty="0"/>
              <a:t>Assessing your NEED</a:t>
            </a:r>
          </a:p>
        </p:txBody>
      </p:sp>
      <p:sp>
        <p:nvSpPr>
          <p:cNvPr id="3" name="Content Placeholder 2"/>
          <p:cNvSpPr>
            <a:spLocks noGrp="1"/>
          </p:cNvSpPr>
          <p:nvPr>
            <p:ph idx="1"/>
          </p:nvPr>
        </p:nvSpPr>
        <p:spPr>
          <a:xfrm>
            <a:off x="459272" y="2217480"/>
            <a:ext cx="11029615" cy="4106004"/>
          </a:xfrm>
        </p:spPr>
        <p:txBody>
          <a:bodyPr>
            <a:normAutofit/>
          </a:bodyPr>
          <a:lstStyle/>
          <a:p>
            <a:r>
              <a:rPr lang="en-US" sz="2400" dirty="0">
                <a:solidFill>
                  <a:schemeClr val="tx1">
                    <a:lumMod val="75000"/>
                    <a:lumOff val="25000"/>
                  </a:schemeClr>
                </a:solidFill>
              </a:rPr>
              <a:t>Depends on nature of the project – Research v. Programmatic v. Other/Special</a:t>
            </a:r>
          </a:p>
          <a:p>
            <a:pPr lvl="1"/>
            <a:r>
              <a:rPr lang="en-US" altLang="en-US" sz="2200" dirty="0">
                <a:solidFill>
                  <a:schemeClr val="tx1">
                    <a:lumMod val="75000"/>
                    <a:lumOff val="25000"/>
                  </a:schemeClr>
                </a:solidFill>
              </a:rPr>
              <a:t>Release Time – what is “buyout?”</a:t>
            </a:r>
          </a:p>
          <a:p>
            <a:pPr lvl="1"/>
            <a:r>
              <a:rPr lang="en-US" altLang="en-US" sz="2200" dirty="0">
                <a:solidFill>
                  <a:schemeClr val="tx1">
                    <a:lumMod val="75000"/>
                    <a:lumOff val="25000"/>
                  </a:schemeClr>
                </a:solidFill>
              </a:rPr>
              <a:t>Time/effort of project personnel/ collaborators, support staff if allowable</a:t>
            </a:r>
          </a:p>
          <a:p>
            <a:pPr lvl="1"/>
            <a:r>
              <a:rPr lang="en-US" altLang="en-US" sz="2200" dirty="0">
                <a:solidFill>
                  <a:schemeClr val="tx1">
                    <a:lumMod val="75000"/>
                    <a:lumOff val="25000"/>
                  </a:schemeClr>
                </a:solidFill>
              </a:rPr>
              <a:t>Travel</a:t>
            </a:r>
          </a:p>
          <a:p>
            <a:pPr lvl="1"/>
            <a:r>
              <a:rPr lang="en-US" altLang="en-US" sz="2200" dirty="0">
                <a:solidFill>
                  <a:schemeClr val="tx1">
                    <a:lumMod val="75000"/>
                    <a:lumOff val="25000"/>
                  </a:schemeClr>
                </a:solidFill>
              </a:rPr>
              <a:t>Undergrads/graduate students (salary, fringe, tuition, insurance)</a:t>
            </a:r>
          </a:p>
          <a:p>
            <a:pPr lvl="1"/>
            <a:r>
              <a:rPr lang="en-US" altLang="en-US" sz="2200" dirty="0">
                <a:solidFill>
                  <a:schemeClr val="tx1">
                    <a:lumMod val="75000"/>
                    <a:lumOff val="25000"/>
                  </a:schemeClr>
                </a:solidFill>
              </a:rPr>
              <a:t>Materials/supplies</a:t>
            </a:r>
          </a:p>
          <a:p>
            <a:pPr lvl="1"/>
            <a:r>
              <a:rPr lang="en-US" altLang="en-US" sz="2200" dirty="0">
                <a:solidFill>
                  <a:schemeClr val="tx1">
                    <a:lumMod val="75000"/>
                    <a:lumOff val="25000"/>
                  </a:schemeClr>
                </a:solidFill>
              </a:rPr>
              <a:t>Equipment</a:t>
            </a:r>
          </a:p>
          <a:p>
            <a:pPr lvl="1"/>
            <a:r>
              <a:rPr lang="en-US" altLang="en-US" sz="2200" dirty="0">
                <a:solidFill>
                  <a:schemeClr val="tx1">
                    <a:lumMod val="75000"/>
                    <a:lumOff val="25000"/>
                  </a:schemeClr>
                </a:solidFill>
              </a:rPr>
              <a:t>Other (participant costs, outreach, contracts, dissemination,                                conferences, etc. or maybe you just need submissions?)</a:t>
            </a:r>
          </a:p>
        </p:txBody>
      </p:sp>
      <p:pic>
        <p:nvPicPr>
          <p:cNvPr id="5" name="Picture 4" descr="A picture containing text&#10;&#10;Description automatically generated">
            <a:extLst>
              <a:ext uri="{FF2B5EF4-FFF2-40B4-BE49-F238E27FC236}">
                <a16:creationId xmlns:a16="http://schemas.microsoft.com/office/drawing/2014/main" id="{6BBCFA42-92AF-6537-5CCC-F04B46CE0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514" y="4509920"/>
            <a:ext cx="5852172" cy="3291847"/>
          </a:xfrm>
          <a:prstGeom prst="rect">
            <a:avLst/>
          </a:prstGeom>
        </p:spPr>
      </p:pic>
    </p:spTree>
    <p:extLst>
      <p:ext uri="{BB962C8B-B14F-4D97-AF65-F5344CB8AC3E}">
        <p14:creationId xmlns:p14="http://schemas.microsoft.com/office/powerpoint/2010/main" val="851897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Do you have a Funding Agenda?</a:t>
            </a:r>
            <a:br>
              <a:rPr lang="en-US" sz="3600" dirty="0"/>
            </a:br>
            <a:r>
              <a:rPr lang="en-US" sz="3600" dirty="0"/>
              <a:t>Assess Readiness and Capacity</a:t>
            </a:r>
          </a:p>
        </p:txBody>
      </p:sp>
      <p:sp>
        <p:nvSpPr>
          <p:cNvPr id="7" name="Content Placeholder 2">
            <a:extLst>
              <a:ext uri="{FF2B5EF4-FFF2-40B4-BE49-F238E27FC236}">
                <a16:creationId xmlns:a16="http://schemas.microsoft.com/office/drawing/2014/main" id="{6F2B935F-4CD5-70B0-4F2A-70CE44DB5AFC}"/>
              </a:ext>
            </a:extLst>
          </p:cNvPr>
          <p:cNvSpPr>
            <a:spLocks noGrp="1"/>
          </p:cNvSpPr>
          <p:nvPr>
            <p:ph idx="1"/>
          </p:nvPr>
        </p:nvSpPr>
        <p:spPr>
          <a:xfrm>
            <a:off x="581194" y="2180498"/>
            <a:ext cx="11177419" cy="4091715"/>
          </a:xfrm>
        </p:spPr>
        <p:txBody>
          <a:bodyPr>
            <a:noAutofit/>
          </a:bodyPr>
          <a:lstStyle/>
          <a:p>
            <a:r>
              <a:rPr lang="en-US" sz="2400" dirty="0"/>
              <a:t>What are your college/department expectations of you?</a:t>
            </a:r>
          </a:p>
          <a:p>
            <a:r>
              <a:rPr lang="en-US" sz="2400" dirty="0"/>
              <a:t>Can you provide strong evidence that you (and your team) are experienced, capable, and have the resources necessary for the work?</a:t>
            </a:r>
          </a:p>
          <a:p>
            <a:r>
              <a:rPr lang="en-US" sz="2400" dirty="0"/>
              <a:t>Where are you best equipped to contribute (PI, partner, consultant?)</a:t>
            </a:r>
          </a:p>
          <a:p>
            <a:r>
              <a:rPr lang="en-US" sz="2400" dirty="0"/>
              <a:t>Have you identified the Institutional support needed? (leverage, legacy, administration)</a:t>
            </a:r>
          </a:p>
          <a:p>
            <a:r>
              <a:rPr lang="en-US" sz="2400" dirty="0"/>
              <a:t>What do you need funds FOR? (think outcomes, not commodities for each line item)</a:t>
            </a:r>
          </a:p>
          <a:p>
            <a:r>
              <a:rPr lang="en-US" sz="2400" dirty="0"/>
              <a:t>Where does your work fit in the big picture? Who benefits? (funders’ priorities, etc.)</a:t>
            </a:r>
          </a:p>
          <a:p>
            <a:r>
              <a:rPr lang="en-US" sz="2400" dirty="0"/>
              <a:t>Where does it fit in YOUR big picture? What are your professional goals?</a:t>
            </a:r>
          </a:p>
        </p:txBody>
      </p:sp>
    </p:spTree>
    <p:extLst>
      <p:ext uri="{BB962C8B-B14F-4D97-AF65-F5344CB8AC3E}">
        <p14:creationId xmlns:p14="http://schemas.microsoft.com/office/powerpoint/2010/main" val="1017212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AC7AAA-F039-4011-98DE-17464A67B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p:cNvSpPr>
            <a:spLocks noGrp="1"/>
          </p:cNvSpPr>
          <p:nvPr>
            <p:ph type="title"/>
          </p:nvPr>
        </p:nvSpPr>
        <p:spPr>
          <a:xfrm>
            <a:off x="581192" y="702156"/>
            <a:ext cx="7225075" cy="1013800"/>
          </a:xfrm>
        </p:spPr>
        <p:txBody>
          <a:bodyPr>
            <a:normAutofit/>
          </a:bodyPr>
          <a:lstStyle/>
          <a:p>
            <a:r>
              <a:rPr lang="en-US" dirty="0">
                <a:solidFill>
                  <a:schemeClr val="accent1"/>
                </a:solidFill>
              </a:rPr>
              <a:t>***Institutional Capacity – Centers as Central Resources</a:t>
            </a:r>
          </a:p>
        </p:txBody>
      </p:sp>
      <p:grpSp>
        <p:nvGrpSpPr>
          <p:cNvPr id="11" name="Group 10">
            <a:extLst>
              <a:ext uri="{FF2B5EF4-FFF2-40B4-BE49-F238E27FC236}">
                <a16:creationId xmlns:a16="http://schemas.microsoft.com/office/drawing/2014/main" id="{85EBB90B-3A54-4B2B-9FA6-7B47E1075F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a:extLst>
                <a:ext uri="{FF2B5EF4-FFF2-40B4-BE49-F238E27FC236}">
                  <a16:creationId xmlns:a16="http://schemas.microsoft.com/office/drawing/2014/main" id="{E04116F5-E398-4593-B279-7099177A0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DC1AD6AE-28AC-4C67-A749-1BC18D86C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D122DC0F-D6EF-4A88-9742-855D48E4E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3" name="Content Placeholder 2"/>
          <p:cNvSpPr>
            <a:spLocks noGrp="1"/>
          </p:cNvSpPr>
          <p:nvPr>
            <p:ph idx="1"/>
          </p:nvPr>
        </p:nvSpPr>
        <p:spPr>
          <a:xfrm>
            <a:off x="581193" y="1896533"/>
            <a:ext cx="8145947" cy="4369796"/>
          </a:xfrm>
        </p:spPr>
        <p:txBody>
          <a:bodyPr>
            <a:normAutofit/>
          </a:bodyPr>
          <a:lstStyle/>
          <a:p>
            <a:pPr marL="0" indent="0">
              <a:buNone/>
            </a:pPr>
            <a:r>
              <a:rPr lang="en-US" sz="2000" dirty="0"/>
              <a:t>What can MSU’s Centers and Institutes do for you?</a:t>
            </a:r>
          </a:p>
          <a:p>
            <a:pPr lvl="1"/>
            <a:r>
              <a:rPr lang="en-US" sz="1800" dirty="0"/>
              <a:t>Evaluation and assessment services</a:t>
            </a:r>
          </a:p>
          <a:p>
            <a:pPr lvl="1"/>
            <a:r>
              <a:rPr lang="en-US" sz="1800" dirty="0"/>
              <a:t>Technical and service contractors/consultants</a:t>
            </a:r>
          </a:p>
          <a:p>
            <a:pPr lvl="1"/>
            <a:r>
              <a:rPr lang="en-US" sz="1800" dirty="0"/>
              <a:t>Data Sources &amp; Data Analytics</a:t>
            </a:r>
          </a:p>
          <a:p>
            <a:pPr lvl="1"/>
            <a:r>
              <a:rPr lang="en-US" sz="1800" dirty="0"/>
              <a:t>Collaborator ID</a:t>
            </a:r>
          </a:p>
          <a:p>
            <a:pPr lvl="1"/>
            <a:r>
              <a:rPr lang="en-US" sz="1800" dirty="0"/>
              <a:t>Presenters and Subject Matter Experts</a:t>
            </a:r>
          </a:p>
          <a:p>
            <a:pPr lvl="1"/>
            <a:r>
              <a:rPr lang="en-US" sz="1800" dirty="0"/>
              <a:t>Curriculum Development</a:t>
            </a:r>
          </a:p>
          <a:p>
            <a:pPr lvl="1"/>
            <a:r>
              <a:rPr lang="en-US" sz="1800" dirty="0"/>
              <a:t>Project Evaluation</a:t>
            </a:r>
          </a:p>
          <a:p>
            <a:pPr marL="324000" lvl="1" indent="0">
              <a:buNone/>
            </a:pPr>
            <a:r>
              <a:rPr lang="en-US" sz="1800" dirty="0"/>
              <a:t>See the list of MSU Centers and Institutes: </a:t>
            </a:r>
            <a:r>
              <a:rPr lang="en-US" sz="1800" dirty="0">
                <a:hlinkClick r:id="rId2"/>
              </a:rPr>
              <a:t>https://www.research.msstate.edu/ci/</a:t>
            </a:r>
            <a:r>
              <a:rPr lang="en-US" sz="1800" dirty="0"/>
              <a:t> </a:t>
            </a:r>
          </a:p>
          <a:p>
            <a:pPr marL="0" indent="0">
              <a:buNone/>
            </a:pPr>
            <a:endParaRPr lang="en-US" dirty="0"/>
          </a:p>
        </p:txBody>
      </p:sp>
      <p:pic>
        <p:nvPicPr>
          <p:cNvPr id="4" name="Picture 3" descr="A dog looking up at the camera&#10;&#10;Description automatically generated">
            <a:extLst>
              <a:ext uri="{FF2B5EF4-FFF2-40B4-BE49-F238E27FC236}">
                <a16:creationId xmlns:a16="http://schemas.microsoft.com/office/drawing/2014/main" id="{028FADCB-06B7-947C-81F8-815B26947CE6}"/>
              </a:ext>
            </a:extLst>
          </p:cNvPr>
          <p:cNvPicPr>
            <a:picLocks noChangeAspect="1"/>
          </p:cNvPicPr>
          <p:nvPr/>
        </p:nvPicPr>
        <p:blipFill rotWithShape="1">
          <a:blip r:embed="rId3">
            <a:extLst>
              <a:ext uri="{28A0092B-C50C-407E-A947-70E740481C1C}">
                <a14:useLocalDpi xmlns:a14="http://schemas.microsoft.com/office/drawing/2010/main" val="0"/>
              </a:ext>
            </a:extLst>
          </a:blip>
          <a:srcRect t="685" r="1" b="11150"/>
          <a:stretch/>
        </p:blipFill>
        <p:spPr>
          <a:xfrm>
            <a:off x="8042147" y="600075"/>
            <a:ext cx="3695828" cy="5792788"/>
          </a:xfrm>
          <a:prstGeom prst="rect">
            <a:avLst/>
          </a:prstGeom>
        </p:spPr>
      </p:pic>
    </p:spTree>
    <p:extLst>
      <p:ext uri="{BB962C8B-B14F-4D97-AF65-F5344CB8AC3E}">
        <p14:creationId xmlns:p14="http://schemas.microsoft.com/office/powerpoint/2010/main" val="2542135877"/>
      </p:ext>
    </p:extLst>
  </p:cSld>
  <p:clrMapOvr>
    <a:masterClrMapping/>
  </p:clrMapOvr>
</p:sld>
</file>

<file path=ppt/theme/theme1.xml><?xml version="1.0" encoding="utf-8"?>
<a:theme xmlns:a="http://schemas.openxmlformats.org/drawingml/2006/main" name="1_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2_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4.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ustom 9">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5.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1306</TotalTime>
  <Words>3804</Words>
  <Application>Microsoft Office PowerPoint</Application>
  <PresentationFormat>Widescreen</PresentationFormat>
  <Paragraphs>404</Paragraphs>
  <Slides>50</Slides>
  <Notes>18</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50</vt:i4>
      </vt:variant>
    </vt:vector>
  </HeadingPairs>
  <TitlesOfParts>
    <vt:vector size="66" baseType="lpstr">
      <vt:lpstr>Arial</vt:lpstr>
      <vt:lpstr>Avenir Next LT Pro</vt:lpstr>
      <vt:lpstr>Calibri</vt:lpstr>
      <vt:lpstr>Calisto MT</vt:lpstr>
      <vt:lpstr>Century Gothic</vt:lpstr>
      <vt:lpstr>Gill Sans MT</vt:lpstr>
      <vt:lpstr>Segoe UI</vt:lpstr>
      <vt:lpstr>Univers Condensed</vt:lpstr>
      <vt:lpstr>Wingdings</vt:lpstr>
      <vt:lpstr>Wingdings 2</vt:lpstr>
      <vt:lpstr>WordVisiCarriageReturn_MSFontService</vt:lpstr>
      <vt:lpstr>1_Dividend</vt:lpstr>
      <vt:lpstr>Dividend</vt:lpstr>
      <vt:lpstr>2_Dividend</vt:lpstr>
      <vt:lpstr>ChronicleVTI</vt:lpstr>
      <vt:lpstr>Custom</vt:lpstr>
      <vt:lpstr>Finding funding 101: Tools, Resources &amp; Strategies for Identifying Funding Opportunities       The Office of Research Development 1.30.2024</vt:lpstr>
      <vt:lpstr> Today’s Topics:  strategies for Identifying Funding Sources  Institutional Resources &amp; supports  Tools for Getting started         </vt:lpstr>
      <vt:lpstr>GRANTSMANSHIP = Compelling, Competitive, Compliant</vt:lpstr>
      <vt:lpstr>Finding the right Source… In a NutshelL  what they don’t teach You in Graduate School…..</vt:lpstr>
      <vt:lpstr>Prepare to spend time:</vt:lpstr>
      <vt:lpstr>PowerPoint Presentation</vt:lpstr>
      <vt:lpstr> What do you need funds for? Assessing your NEED</vt:lpstr>
      <vt:lpstr>Do you have a Funding Agenda? Assess Readiness and Capacity</vt:lpstr>
      <vt:lpstr>***Institutional Capacity – Centers as Central Resources</vt:lpstr>
      <vt:lpstr>Primary Sources for Funding Opportunities</vt:lpstr>
      <vt:lpstr>Understanding the Funders &amp; Priorities</vt:lpstr>
      <vt:lpstr>Understanding the Processes and Resources</vt:lpstr>
      <vt:lpstr>Agency/Funder mission and culture</vt:lpstr>
      <vt:lpstr>Strategies for Success</vt:lpstr>
      <vt:lpstr>Collaborating for success</vt:lpstr>
      <vt:lpstr>Our  “Go-To”  sites</vt:lpstr>
      <vt:lpstr>You get a link…..you ALL get LINKS!!!!!</vt:lpstr>
      <vt:lpstr>Federal Agencies</vt:lpstr>
      <vt:lpstr>Federal Agencies cont.</vt:lpstr>
      <vt:lpstr>Federal Agencies cont.</vt:lpstr>
      <vt:lpstr>A Sampling of Others</vt:lpstr>
      <vt:lpstr>Foundations/non-profit/ Consortia sources of note</vt:lpstr>
      <vt:lpstr>Notable corporate grantmakers</vt:lpstr>
      <vt:lpstr>   Industry &amp; Commercial Partner resources</vt:lpstr>
      <vt:lpstr>Communicating with program personnel</vt:lpstr>
      <vt:lpstr>A note about advocacy</vt:lpstr>
      <vt:lpstr>INTERNAL FUNDING SOURCES</vt:lpstr>
      <vt:lpstr>Other Central support units</vt:lpstr>
      <vt:lpstr>Resources 101  Tools, templates, samples &amp; subscriptions</vt:lpstr>
      <vt:lpstr>Agenda</vt:lpstr>
      <vt:lpstr>MSU Tools for Grantseekers developed by ORD</vt:lpstr>
      <vt:lpstr>(tops)  Targets of opportunity </vt:lpstr>
      <vt:lpstr>MSU Subscription Services</vt:lpstr>
      <vt:lpstr>Subscribed services</vt:lpstr>
      <vt:lpstr>Funding opportunity announcements</vt:lpstr>
      <vt:lpstr>MSU Departmental Staff</vt:lpstr>
      <vt:lpstr>Thank you</vt:lpstr>
      <vt:lpstr>Tools &amp; SYSTEMS</vt:lpstr>
      <vt:lpstr>Limited Submissions​</vt:lpstr>
      <vt:lpstr>How to find limited submissions</vt:lpstr>
      <vt:lpstr>Limited Submission Process</vt:lpstr>
      <vt:lpstr>Things to keep in mind</vt:lpstr>
      <vt:lpstr>PIVOT-RP</vt:lpstr>
      <vt:lpstr>Finding funding Don’t miss an opportunity</vt:lpstr>
      <vt:lpstr>2 simple ways to Create an Account</vt:lpstr>
      <vt:lpstr>Pivot- DEMO https://pivot.proquest.com/dashboard</vt:lpstr>
      <vt:lpstr>              THANK YOU</vt:lpstr>
      <vt:lpstr>GOVWIN IQ</vt:lpstr>
      <vt:lpstr>Now,  GO  Fetch some funding!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Hyche, Stephanie</dc:creator>
  <cp:lastModifiedBy>Hyche, Stephanie</cp:lastModifiedBy>
  <cp:revision>3</cp:revision>
  <cp:lastPrinted>2024-01-30T13:36:26Z</cp:lastPrinted>
  <dcterms:created xsi:type="dcterms:W3CDTF">2023-07-26T22:56:56Z</dcterms:created>
  <dcterms:modified xsi:type="dcterms:W3CDTF">2024-03-07T20:50:28Z</dcterms:modified>
</cp:coreProperties>
</file>