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88" r:id="rId3"/>
    <p:sldId id="256" r:id="rId4"/>
    <p:sldId id="290" r:id="rId5"/>
    <p:sldId id="275" r:id="rId6"/>
    <p:sldId id="264" r:id="rId7"/>
    <p:sldId id="277" r:id="rId8"/>
    <p:sldId id="265" r:id="rId9"/>
    <p:sldId id="287" r:id="rId10"/>
    <p:sldId id="271" r:id="rId11"/>
    <p:sldId id="257" r:id="rId12"/>
    <p:sldId id="272" r:id="rId13"/>
    <p:sldId id="261" r:id="rId14"/>
    <p:sldId id="262" r:id="rId15"/>
    <p:sldId id="263" r:id="rId16"/>
    <p:sldId id="267" r:id="rId17"/>
    <p:sldId id="268" r:id="rId18"/>
    <p:sldId id="276" r:id="rId19"/>
    <p:sldId id="286" r:id="rId20"/>
    <p:sldId id="279" r:id="rId21"/>
    <p:sldId id="278" r:id="rId22"/>
    <p:sldId id="291" r:id="rId23"/>
    <p:sldId id="289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0FD5C4-06A1-416D-802B-ACEF14EB657B}" v="3" dt="2023-10-09T21:07:34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1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yche, Stephanie" userId="c302b06d-8637-427c-8e68-5dfc84139bed" providerId="ADAL" clId="{2F0FD5C4-06A1-416D-802B-ACEF14EB657B}"/>
    <pc:docChg chg="addSld delSld modSld">
      <pc:chgData name="Hyche, Stephanie" userId="c302b06d-8637-427c-8e68-5dfc84139bed" providerId="ADAL" clId="{2F0FD5C4-06A1-416D-802B-ACEF14EB657B}" dt="2023-10-09T21:07:34.962" v="3"/>
      <pc:docMkLst>
        <pc:docMk/>
      </pc:docMkLst>
      <pc:sldChg chg="del">
        <pc:chgData name="Hyche, Stephanie" userId="c302b06d-8637-427c-8e68-5dfc84139bed" providerId="ADAL" clId="{2F0FD5C4-06A1-416D-802B-ACEF14EB657B}" dt="2023-10-09T20:49:26.264" v="0" actId="47"/>
        <pc:sldMkLst>
          <pc:docMk/>
          <pc:sldMk cId="2161607365" sldId="281"/>
        </pc:sldMkLst>
      </pc:sldChg>
      <pc:sldChg chg="del">
        <pc:chgData name="Hyche, Stephanie" userId="c302b06d-8637-427c-8e68-5dfc84139bed" providerId="ADAL" clId="{2F0FD5C4-06A1-416D-802B-ACEF14EB657B}" dt="2023-10-09T20:49:26.264" v="0" actId="47"/>
        <pc:sldMkLst>
          <pc:docMk/>
          <pc:sldMk cId="880185090" sldId="282"/>
        </pc:sldMkLst>
      </pc:sldChg>
      <pc:sldChg chg="add del">
        <pc:chgData name="Hyche, Stephanie" userId="c302b06d-8637-427c-8e68-5dfc84139bed" providerId="ADAL" clId="{2F0FD5C4-06A1-416D-802B-ACEF14EB657B}" dt="2023-10-09T21:07:34.962" v="3"/>
        <pc:sldMkLst>
          <pc:docMk/>
          <pc:sldMk cId="2121782631" sldId="288"/>
        </pc:sldMkLst>
      </pc:sldChg>
      <pc:sldChg chg="del">
        <pc:chgData name="Hyche, Stephanie" userId="c302b06d-8637-427c-8e68-5dfc84139bed" providerId="ADAL" clId="{2F0FD5C4-06A1-416D-802B-ACEF14EB657B}" dt="2023-10-09T20:49:26.264" v="0" actId="47"/>
        <pc:sldMkLst>
          <pc:docMk/>
          <pc:sldMk cId="3853512093" sldId="288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3:17:50.3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777 789,'15'0,"18"-1,1 2,-1 1,0 1,50 12,-34 0,4 1,0-3,62 9,-19-7,17 2,105 9,-140-15,-24-6,73-3,-115-2,0 0,-1 2,1-1,21 7,18 2,135 3,-14-2,-71 0,297 21,-294-26,13 1,832-7,-922-2,42-7,-43 5,62-13,38-4,218 0,-332 21,-1-1,1 0,-1-1,1 0,11-4,53-24,-56 21,2 1,-1 0,33-6,0 5,0 3,66 0,383 7,-276-2,-201 2,31 6,13 0,-16-6,-17-1,60 8,405 90,-421-85,-32-5,20 1,0-3,74-2,-86-2,106 20,-152-20,270 52,12 2,-238-47,274 35,-266-38,90 3,1700-11,-963 4,-795-7,169-30,-262 35,93-11,97 0,44-3,107-14,-250 22,64-2,711 9,-687-9,61 1,-202 11,56 14,-59-10,-1-2,43 2,43-6,121 5,-240-7,75 4,130 24,-133-15,0-3,1-3,92-4,-50 4,-15 0,-61-7,91 5,247 20,-155-14,-203-10,-1-1,1-1,26-5,48-9,-2-4,128-44,-152 36,-37 13,1 2,62-15,-10 7,-60 12,2 2,40-5,224 5,-46 3,72-17,66 16,-241 5,-19 3,246 40,174 34,-446-68,215 16,72 15,-168-23,0-19,-74 0,-111-1,1 0,45-10,64-22,0 0,-110 28,49-10,144-11,117 27,-155 1,1214-1,-1184 18,-84-3,543-2,-452-15,555 2,-546-17,-122 6,258-6,2 17,-158 1,-60 7,-33-2,12 9,-10 0,142-13,-134-4,-122 2,0-1,1 0,-1 0,0-1,0 0,0 0,10-5,5-4,23-15,6-4,-36 21,19-13,-20 11,20-10,37-9,4-3,-34 5,-34 22,1 0,-1 1,1 0,15-7,321-88,-285 90,-34 7,31-10,0 0,2 3,63-4,-50 6,91-4,-143 9,-1-1,23-7,-23 5,0 1,30-3,156 0,-60 4,119-15,-202 14,73 6,-54 0,448-1,-520 0,-1 1,1-1,-1 2,0-1,0 1,0 0,0 1,0 0,0 0,0 1,-1 0,0 0,0 1,11 9,0 0,-1 0,-1 2,22 27,33 59,-49-70,-13-19,0 0,-1 0,0 1,-1 0,10 30,-16-43,-1 1,1-1,-1 0,0 1,0-1,0 1,1-1,-2 0,1 1,0-1,0 1,0-1,0 0,-1 1,1-1,-1 0,1 1,-1-1,0 0,1 0,-1 0,0 1,0-1,0 0,0 0,-1 1,-3 1,1 0,-1-1,1 0,-1 0,0-1,-6 2,-100 24,-151 15,-200-2,434-40,-236-2,146-12,80 8,-69-3,-217 10,305 0,-30 5,29-2,-23 0,-6-1,-72 15,-11 1,-138-15,153-6,-7 1,-132 3,192 3,-91 19,-63 27,-16 3,-190 15,165-51,-3-18,111-2,-398 2,530 1,0 1,-31 7,-9 1,-290-2,215-9,-683 1,550-15,3 0,-278 16,236-26,214 15,-252-34,309 38,-179-25,-9 5,48 5,-114-27,82 10,35 21,70 8,-100 6,117 4,16-1,0 3,-115 19,124-11,-63 3,-62-7,15 0,-17 13,183-19,-64 11,-2-2,-82 0,56-12,-166 3,138 14,-15 0,-24 5,-63 4,-98-23,158-2,128-1,-1-2,-47-11,-21-2,94 16,-40-4,0-2,-99-27,102 20,-1 3,-71-7,44 7,65 8,0 0,-21-9,23 8,0 0,0 1,0 0,-17-2,-150 4,91 2,17-1,-128 17,48 0,-27 4,103-7,-47 11,73-12,2 3,-61 27,89-35,-1 0,0-2,0-1,-23 4,-80 6,6-1,74-6,-6 1,-1-1,-60 0,-300-9,383 0,0-2,-27-6,-15-1,-168-12,176 16,-56-2,6 7,-203 3,127 12,163-9,-34 10,1 0,29-9,-144 27,125-26,-81 1,109-7,-1 1,1 1,-25 7,-14 2,-33-3,-158-3,164-7,67 0,-1-1,1-1,0-1,0 0,-18-7,-9-3,-155-25,199 39,-135-25,-64-9,-87-7,132 17,-64 21,125 4,-6-2,-112 3,103 12,70-7,-60 2,-10-2,-7 0,-109 1,-259-1,302-9,110 1,1-4,0-3,-108-27,28 6,28 6,107 19,-29-12,28 9,-21-5,-107-17,44 11,14-8,4 1,-115-11,109 21,-95-15,120 21,-82-1,-67 11,88 1,-912-2,909 7,10 1,-291-9,268-6,-71 0,193 6,-32-5,-8-1,-12 6,-65-4,-13-6,28 3,-30-6,76 8,-83 6,71 1,-24 5,27 1,44-4,-40 9,46-5,0-3,-48 2,-47-15,-14 1,-1155 8,1276 1,0 2,-40 8,36-5,-37 2,-26-7,-2 0,68 1,-35 10,18-3,-169 31,-377 83,543-113,1-2,-2-2,-78 2,-324-8,443-1,0 1,0 0,1 0,-1 0,0 1,0-1,1 0,-1 1,0-1,1 1,-1-1,0 1,1 0,-1 0,1-1,-1 1,1 0,-2 2,1-1,1 1,-1 0,1-1,0 1,0 0,0-1,1 1,-1 0,0 0,1 0,0 4,-6 136,4-26,-6-31,-4 0,-3-1,-5 0,-42 116,24-119,39-79,4-5,5-5,47-42,24-20,-60 54,27-18,-1-3,59-58,-103 91,9-9,-12 12,1 0,-1 0,0 0,0 0,1 0,-1-1,0 1,0 0,0 0,1 0,-1 0,0 0,0 0,1 0,-1 0,0 0,0 0,1 0,-1 0,0 0,0 0,1 0,-1 0,0 1,0-1,1 0,-1 0,0 0,0 0,0 0,1 0,-1 1,0-1,0 0,0 0,0 0,1 1,-1-1,0 0,0 0,0 0,0 1,0-1,0 0,0 0,0 1,0-1,0 0,0 0,0 1,0-1,0 0,0 1,1 6,0 1,0 0,-1-1,-1 1,-1 14,-12 40,11-49,-3 7,-16 36,16-44,0 2,1-1,1 1,0-1,1 1,-3 20,0 47,-1 42,7-121,0 1,0-1,0 0,0 1,0-1,-1 0,1 1,-1-1,0 0,1 0,-1 1,0-1,0 0,-1 0,0 2,0-3,0 1,1-1,-1 0,0 0,0 0,0 0,0 0,0 0,0-1,0 1,0-1,-1 1,1-1,0 0,0 0,-3 0,-5 0,0 0,0 0,-18-4,23 3,1 0,0 0,-1-1,1 0,0 0,0 0,0 0,0-1,1 1,-7-7,-1-2,-15-21,3 3,17 23,10 13,10 13,0-4,0-2,2 0,-1-1,2 0,21 12,-18-12,1-2,30 14,-38-20,1-1,-1 0,1-1,-1-1,22 2,45 3,-47-4,1 0,-1-2,48-5,-75 3,28-4,43-11,-50 10,2 1,42-3,-2 1,-25 2,39-7,250-48,-313 56,0-2,-1 0,0-1,0-2,27-14,12-6,-39 20,-1 0,0-1,-1 0,27-22,85-69,-126 99,0-1,0 0,-1 0,1 0,-1 0,0 0,0 0,0-1,0 1,-1 0,1-1,0-4,3-8,3-24,-7 31,6-45,-3 0,-5-85,0 57,1 42,-3-80,1 102,-1 0,0 0,-1 0,-11-27,9 29,-4-11,-1 0,-2 0,-21-32,27 50,-1 0,0 1,-1 0,0 1,-19-12,-1-2,22 16,0 1,-1 0,0 0,1 1,-1-1,0 2,-10-3,-6 0,-29-3,-230 2,179 7,91-1,-8 0,1 1,-23 3,36-3,0 1,0 0,0 0,0 1,1-1,-1 2,1-1,0 1,-11 7,-15 17,-50 58,33-37,36-38,2 0,0 0,0 1,1 0,0 1,-15 28,16-23,-1 0,-2-1,1 0,-2-1,0-1,-28 26,14-15,-40 29,62-52,-3 3,0 0,-12 12,18-16,-1 1,1 0,0-1,1 1,-1 0,1 0,-1 0,1 0,0 0,0 0,0 0,-1 5,-1 31,1 0,5 49,-2-78,0 0,0 0,1 0,0 0,1 0,7 18,-8-24,0 0,0 0,1 0,-1-1,1 1,0 0,1-1,-1 0,0 0,1 0,0 0,0-1,0 1,0-1,0 0,0 0,6 2,5 0,0-1,0 0,31 2,47-5,-48-1,-4 1,43-1,-71 0,1-1,-1 0,1-1,12-4,-17 3,-1-1,1 0,-1 0,13-11,-16 12,4-4,-1 0,1 0,-2-1,1-1,-1 1,-1-1,8-15,-4 9,-3 5,1 1,0 0,1 1,0-1,13-9,-12 10,1 0,-2-1,1 0,10-16,3-15,-19 35,-1 1,1-1,-1 0,0 0,-1 0,0 0,0-1,0 1,1-10,-1-5,0-35,-3 35,6-38,-2 28,4-21,-6 48,0 1,0-1,0 0,1 0,-1 1,1-1,0 1,0 0,0 0,4-5,-3 6,-1 0,1 0,0 0,0 1,0-1,0 1,0 0,0-1,0 1,0 1,0-1,6 0,6 0,21 0,-25 1,3 0,-6 0,-1 0,1 0,14 3,-20-2,1-1,-1 1,0 0,0 0,0 0,0 0,0 0,0 0,0 1,0-1,-1 1,1-1,0 1,-1-1,0 1,1 0,1 3,4 8,-1 1,-1 0,0 0,-1 0,0 0,-1 1,2 21,-2 107,-4-113,1-26,0 1,0-1,-1 0,0 0,1 0,-2 0,1 0,0 0,-1 0,0 0,1 0,-2-1,1 1,0-1,-1 1,1-1,-1 0,0 0,0 0,0 0,-1-1,1 1,-6 2,-8 4,1 0,-2-2,1 0,-1-1,0 0,-31 4,35-7,-61 18,46-12,-54 9,79-18,-230 40,197-32,-48 15,75-20,1 1,-1 0,0 1,1 0,0 1,-9 7,1-1,-1 0,0-1,-25 11,-29 17,-14 26,5-7,73-51,-1 0,1 0,1 1,-1 0,-9 15,16-23,1 1,-1 0,1-1,0 1,-1 0,1 0,0-1,-1 1,1 0,0 0,0 0,0-1,-1 1,1 0,0 0,0 0,0-1,0 1,1 0,-1 0,0 0,0-1,0 1,1 0,-1 0,1 1,0-1,0 0,1 1,-1-1,0 0,1 0,-1 0,1 0,-1 0,1-1,0 1,3 1,5 1,1-1,-1 0,15 1,28 0,1-1,0-4,64-8,-78 4,0-3,0 0,-1-3,70-30,-83 29,-1-1,-1-1,34-28,57-62,-96 87,26-18,-30 24,20-18,-33 27,0 1,-1-1,1 1,-1-1,1 1,-1-1,0 0,0 0,0 1,-1-1,1 0,-1 0,1-3,-1-43,-1 31,0-47,1-143,1 195,0-1,1 0,0 1,1-1,1 1,0 0,0 0,10-17,1-3,-12 26,0 0,1-1,0 1,7-10,-9 15,0 0,0 0,0 0,0 0,0 0,1 1,-1-1,1 1,-1 0,1-1,-1 1,1 0,0 0,-1 1,1-1,0 1,3-1,153 0,-70 4,-72-3,-1 1,1 1,-1 1,1 0,-1 1,17 7,-3-1,0-2,52 8,62-2,-128-13,28 3,1 1,-1 3,52 16,-80-19,0-1,0-1,0 0,1-1,-1 0,1-2,-1 0,17-2,-23 0,-1-1,0-1,0 1,0-2,15-9,5-1,-9 5,1 2,0 0,1 2,0 0,0 1,39-3,427 1,-300 8,2171-1,-1993 15,-234-2,44 3,-31-9,130 1,581-8,-1077-12,100 1,63 7,0-2,-73-19,-192-44,49 25,139 38,27 2,-315-6,291 11,110 0,0 2,0 0,-41 13,1-1,-61 12,45-9,-143 14,-117-29,185-4,-102-10,-3 6,154 7,-568-2,416 13,128 6,-7 1,-199 28,122-14,116-21,-166 43,-71 59,329-113,-14 4,-1 2,2 0,-1 1,-22 16,15-7,11-9,21-14,20-12,-1 1,2 1,35-13,-43 21,-1 0,1 2,0 1,0 0,0 1,22 0,43 4,96 12,120 7,0-21,-112 0,-172 2,-1 0,0 2,20 5,6 1,115 25,48 6,-110-23,-64-10,1-2,51 2,-55-7,107 5,230 19,-255-17,29 1,1542-10,-889 3,-731-4,121-22,-54 4,-33 1,-15 3,-60 14,1 2,28 1,19-1,155-22,-218 22,0 1,0 0,0 0,0 0,7 1,-11 0,0-1,0 0,-1 0,1 0,0 1,-1-1,1 0,0 1,-1-1,1 0,-1 1,1-1,0 1,-1-1,1 1,-1 0,1-1,-1 1,0-1,1 1,-1 0,0-1,1 1,-1 0,0-1,0 1,1 0,-1 0,0-1,0 1,0 0,0 0,0-1,0 1,0 0,0 0,-1-1,1 1,0 0,0-1,0 1,-1 0,1 0,0-1,-1 1,-1 3,0 0,-1 0,1-1,-1 1,0-1,0 0,0 1,0-1,0-1,-1 1,1 0,-1-1,0 0,0 0,0 0,0 0,-7 1,-9 3,1-1,-32 3,35-6,-189 14,-2-17,82-1,-16 1,-202 3,188 12,-28 0,-324-13,239-2,-271 9,-10-1,382-8,-224-22,2-27,-34-4,401 52,-6 0,-52-12,56 9,-1 0,-48-2,-52 8,52 0,40-1,-48 1,70 0,0 1,0 0,1 0,-1 1,-13 6,-131 60,134-57,0 0,-19 17,-17 9,-42 30,94-65,1 1,0-1,0 1,0-1,0 1,0 1,1-1,-6 8,9-11,-1 1,0-1,0 0,1 0,-1 0,1 1,-1-1,1 0,0 0,-1 1,1-1,0 0,0 1,0-1,0 0,0 1,0-1,0 0,0 1,1-1,-1 0,1 1,-1-1,1 0,-1 0,1 0,-1 1,1-1,0 0,0 0,0 0,0 0,0 0,0 0,0-1,0 1,0 0,0 0,2 0,2 2,0-1,1 0,-1-1,1 1,0-1,-1 0,1 0,11-1,49-5,-48 3,400-21,-376 23,278 13,-183-1,0-6,191-16,-214 3,1 6,147 15,-64 14,54 4,103 3,-228-21,133-2,-38-1,98 18,2 0,-37-9,1-20,-116-2,-151 1,0-1,0-1,34-10,17-3,16 2,85-24,-161 35,0-2,0 1,0-1,17-13,-15 10,25-12,-22 12,0 2,1 0,0 1,0 0,0 2,1-1,19 0,200 6,-209-2,0 2,0 1,0 1,32 10,-57-13,0-1,0 1,0 0,0 0,0 0,-1 0,1 0,0 1,-1-1,1 0,-1 1,1-1,-1 1,0 0,0-1,1 1,-1 0,0 0,-1 0,1 0,0 0,0 0,-1 0,1 0,-1 0,0 0,0 0,0 0,0 3,0-1,-1 1,1-1,-1 0,0 1,-1-1,1 0,-1 0,0 0,0 0,0 0,0-1,-1 1,-3 4,-9 7,0 0,-2-1,1 0,-21 11,-78 41,46-30,-2-3,-104 33,138-53,26-8,0-1,-1-1,1 0,-1 0,-19 1,-344-6,338 1,-1-1,1-2,0-2,0-2,-57-19,39 10,-110-18,124 28,-134-14,-64 17,139 5,-2098-1,2157-2,-1-2,-56-13,14 2,65 11,0-1,-27-10,32 9,-1 1,0 1,0 0,0 1,-17-2,-207 5,111 1,27-1,-215 6,281-3,-147 15,127-10,-69 20,90-20,1-1,-1-2,-39 1,-103-5,80-3,-418 2,508 0,4 0,-1 0,1 0,0 0,-1 0,1 1,0-1,-1 0,-2 2,4 1,7-1,7 2,49 0,83-4,-67-1,519 1,-568-2,0-1,0-1,35-10,-33 7,0 0,44-2,152 9,-100 2,213 6,-6 32,-99-1,-187-26,-33-9,1 0,-1 0,18 1,67-2,46 6,240 66,-177-29,-6-19,-95-14,637 122,-680-124,123 6,64-16,-110-3,-228-7,56 4,-42-7,36 5,-49-3,-174 7,-61-3,274 3,1-2,-74-17,45 5,-1 4,-1 3,0 3,-88 4,-470 4,608 1,0 1,0 1,-48 14,-1 1,-2-7,43-7,-64 17,-36 14,80-23,23-7,19-4,1 0,0 1,-19 8,28-10,0 1,0-1,0 1,1-1,-1 1,0 0,1 0,0 0,-1 0,1 0,0 0,0 0,0 1,0-1,0 0,1 1,-1-1,1 0,0 1,-1-1,1 1,0 2,0 7,1 0,-1-1,4 14,-3-19,0 1,1-1,-1 1,1-1,1 0,0 1,-1-1,6 7,13 23,-17-28,0-1,0 1,1-1,0 0,0-1,1 1,-1-1,1 0,10 7,3-2,1 0,22 9,6 3,-33-17,-1 0,1 0,0-1,26 4,64 4,-47-11,-43-3,0 1,0 1,0 0,0 2,29 7,-21-3,1-1,0 0,1-2,32 2,100-4,-87-3,-47 0,32-6,7 0,-42 6,1-1,-1-1,0-1,32-11,3-15,-1 10,16-7,-61 23,-1-1,1 0,-1 0,-1-1,1 1,6-8,-6 6,-1 0,1 0,1 1,0 0,-1 1,17-7,-7 4,0 2,32-7,-19 5,57-25,-44 16,-28 12,0 1,0 1,27-3,22-4,-45 5,27-7,1 3,52-5,98-3,-118 4,16-1,210-12,-285 23,-1-1,31-10,15-3,-10 7,-18 4,0-1,47-17,-39 6,-18 7,0 1,40-8,-50 14,24-4,72-5,-100 12,-1-1,0 0,21-7,-25 6,1 0,0 1,0 0,0 1,0 0,0 0,17 2,-3 4,0 1,-1 1,23 10,2 1,-27-9,-1 0,28 17,13 8,-31-21,1-1,0-2,49 11,-33-11,-20-3,36 3,-7-4,153 7,311-14,-386 8,-14 1,-86-9,-20 1,0-1,-1 2,1 0,20 4,-20-2,1 0,22 0,-24-3,-1 1,1 1,-1 0,15 5,16 5,49 8,8 3,37 10,32 10,-138-34,259 85,-270-88,1 0,0-1,0 0,29 1,88-3,-128-3,76 1,94-3,-50-17,-94 12,162-36,-44 7,-105 26,-6 0,1 2,0 2,47-1,-71 6,30-4,12-2,381 5,-225 4,2078-2,-2279-1,0-1,0 0,21-7,-17 4,30-3,260 3,-184 7,721-2,-748-8,-3 1,240-1,-115 1,-191 4,59-14,-5 0,86-1,-15 3,-86 0,-50 10,1 0,26-1,182 4,-118 4,651-2,-671 2,116 17,-96 3,-2-1,0-1,64 7,45 4,-135-17,44-3,-80-8,1 0,143 16,-112 2,-8-1,57 2,25 4,168 37,-195-40,-11-2,43 7,142 21,-172-37,-6 6,72 8,-106-18,93 4,2594-13,-2460 25,-126-5,-93-16,12 0,221 39,-257-34,105-3,-15-1,-5 2,-18-1,-15 8,17 0,203-11,-181-3,-143 1,1 0,-1-2,0 0,22-5,1-2,2 2,53-2,-47 6,58-12,-36-2,55-9,-96 19,54-17,19-5,123-8,-175 26,83-18,-83 16,73-6,89 5,3 15,-67 1,206-2,-345 1,0 0,-1 1,1 0,16 7,17 2,184 12,-141-16,141 24,-39-3,-136-21,71 3,472-11,-595 1,6 0,0 0,1 1,-1 0,13 2,-19-2,0 0,1 0,-1 0,0 0,0 0,0 0,0 1,0-1,0 0,0 1,0 0,0 0,-1-1,1 1,-1 0,1 0,-1 0,0 1,0-1,1 3,0-2,-1 1,1 1,-1-1,0 0,0 0,-1 0,1 1,-1-1,0 0,0 1,-1-1,1 0,-1 0,0 1,0-1,0 0,-1 0,1 0,-1 0,0 0,0-1,0 1,-1 0,1-1,-5 5,-6 4,0-1,-1 0,0-1,0-1,-18 9,-83 35,61-32,-70 16,-60 5,-50 14,128-23,-157 38,243-67,-41 8,-1-2,-91 2,138-14,0 0,0 0,0-2,0 0,-18-7,-31-8,63 18,-178-30,140 26,0-2,-74-24,10-11,-2-1,43 17,51 20,-1 1,0 0,0 0,0 1,0 1,-1 0,0 0,-17 0,-23 4,8-1,-54-5,-129-5,213 9,1 0,-1-1,0-1,1-1,-16-5,10 2,-37-6,19 8,0-2,-52-17,-26-8,103 29,10 2,-1 0,0 0,1-1,-1 1,1-1,-1 0,-5-4,7 5,1 0,0 0,0 0,0 0,0 0,1 0,-1-1,0 1,0 0,1 0,-1-1,1 1,-1 0,1-1,-1 1,1-1,0 1,0 0,0-1,0 1,0-1,0 1,0-1,0 1,1-2,0-3,1 1,0 0,1 0,-1 0,1 0,0 0,0 1,0-1,1 1,0 0,0 0,0 0,0 0,0 1,9-5,6-3,0 1,36-13,-53 22,76-24,96-20,-83 23,107-24,146-40,-105 18,-69 21,-59 16,1 4,187-18,-201 40,-50 3,0-1,54-12,-57 6,0 2,1 2,54 1,32-2,-3-1,542 8,-661-2,0 0,0-1,0 0,13-4,24-5,81-2,137 4,-253 9,-4 0,-1 0,0 0,11-2,-15 1,-1 1,0-1,0 1,0-1,0 0,0 0,0 0,-1 0,1 0,0-1,0 1,-1 0,1-1,-1 0,1 1,1-4,4-8,-1 0,0-1,-1 0,0-1,3-19,5-14,0 2,-3-1,-2 0,4-73,-11 67,-1 34,0 0,2 0,4-26,0 10,-4 22,6-22,-8 34,0 1,1-1,-1 0,0 1,0-1,0 0,1 0,-1 1,0-1,0 0,0 0,0 0,0 1,0-1,-1 0,1 0,0 1,0-1,0 0,-1 1,1-1,0 0,-1 0,-1 0,1 0,-1 0,1 0,-1 1,1-1,-1 1,1-1,-1 1,0-1,1 1,-3 0,-56-5,-65 3,-8 0,23-5,0 6,-185 20,59 17,166-26,-100 20,-25 5,51-11,62-8,0 4,-89 34,-159 71,123-37,38-15,124-51,1 2,-72 50,37-21,-102 53,149-90,-1-1,0-2,-66 18,51-23,-97 6,-51-13,96-3,-10 3,-113-2,186-2,-58-14,0 1,-19 4,19 3,-131-30,114 12,111 27,-1 0,1 0,0-1,0 1,0 0,0-1,0 1,-1-1,1 0,0 1,0-1,0 0,0 1,0-1,1 0,-1 0,0 0,0 0,0 0,1 0,-1 0,1 0,-1 0,1 0,-1 0,1 0,-1-1,1 1,0 0,0 0,0 0,0-1,0 1,0 0,0 0,0-3,2-1,0 0,0 0,0 0,1 0,0 1,0-1,5-6,8-8,1 1,1 1,1 0,0 1,1 1,0 1,1 1,1 1,24-11,11 0,1 2,92-21,124-2,6 23,-168 13,130-3,169-17,211-75,-601 98,0-1,-1-2,38-18,-51 22,16-5,0 1,1 0,28-4,9-3,23-10,-2-3,93-46,-121 50,1 2,1 2,1 3,0 2,104-12,-114 24,65 3,-48 1,576 0,-635-2,1 2,-1-1,0 1,1-1,9 4,-13-3,0 0,0 0,0 0,0 0,0 0,0 1,-1-1,1 1,0-1,0 1,-1-1,1 1,-1 0,0 0,3 4,11 22,-9-17,0-1,0 1,-2 0,1 0,-1 1,-1-1,4 24,-5 93,-3-81,1-44,0 0,0 0,0 0,-1 0,1 0,-1 1,0-1,0 0,0-1,0 1,-2 4,1-5,1 0,-1-1,1 0,-1 1,0-1,1 0,-1 0,0 0,0 0,0 0,0 0,0-1,0 1,0 0,0-1,0 0,0 1,-4-1,-26 1,1-1,-52-7,-66-18,102 16,12 2,-117-17,97 18,-42-2,13 9,84-1,0 0,0 0,0 0,-1 0,1 0,0 0,0 0,0 0,0 0,0 0,0 0,0 0,-1 0,1 0,0 0,0 0,0 0,0 0,0 0,0 0,0 0,-1 0,1 0,0 0,0 0,0 0,0 0,0 0,0 0,0 0,-1 0,1 0,0 0,0 0,0 0,0 0,0 0,0 0,0-1,0 1,0 0,0 0,-1 0,1 0,0 0,0 0,0 0,0-1,0 1,0 0,0 0,0 0,0 0,0 0,0 0,0 0,0-1,0 1,0 0,0 0,0 0,9-7,20-6,24-6,0 2,60-10,-73 18,58-11,-30 6,93-31,-126 34,57-10,-37 9,8-4,-31 7,34-5,-39 10,-2 1,30-8,-18 1,1 2,0 2,0 1,75 1,-86 4,-14-1,1 1,19 3,-30-3,1 1,0 0,-1 0,1 0,-1 1,1-1,-1 1,0 0,1 0,-1 0,0 0,0 0,4 5,-1 1,1 0,-1 1,0 0,-1 0,0 1,-1-1,0 1,4 12,-1 4,6 53,-7-43,-2-15,0 24,-4-44,1 0,-1 0,0-1,0 1,0 0,0 0,0 0,0-1,-1 1,1 0,0 0,0 0,0-1,-1 1,1 0,-1 0,1-1,0 1,-1 0,1-1,-2 2,1-2,1 1,-1-1,0 0,1 0,-1 0,0 0,1 0,-1 0,0 0,1 0,-1-1,0 1,1 0,-1 0,1 0,-1-1,0 1,1 0,-1-1,0 0,-7-4,1-1,1 0,-8-8,8 7,-198-210,192 206,0 0,-2 0,1 2,-1-1,-29-13,-79-25,35 16,67 23,1-1,1 0,0-2,0 0,1-1,1-1,0 0,1-1,-22-30,-62-79,62 83,28 31,0 1,0-1,1-1,0 1,1-1,-8-17,6 11,-1 0,-1 0,0 1,-15-17,-15-22,39 53,0-1,0 1,-1 0,1-1,0 1,-1 0,0 1,1-1,-1 0,0 1,0-1,0 1,0 0,0 0,0 0,0 1,-6-2,-5 1,0 1,-26 1,17 1,-52-2,-38 2,95 0,-1 2,1 0,-30 12,-4 0,18-7,-1-2,0-2,-51 2,-514-3,334-6,-106 10,-10 0,301-12,-124-22,119 12,-95-2,167 16,0-1,0-1,0 0,1-1,-1 0,-20-9,15 7,-1 0,1 0,-1 2,1 1,-1 0,-23 2,-10-2,-397-9,128-11,80 1,158 13,56 4,0 1,-1 2,-27 2,55-1,0 0,0 0,0 0,0 0,0 0,0 0,0 0,0 1,0-1,0 0,0 1,0-1,0 0,1 1,-1-1,0 1,0-1,0 1,1 0,-1-1,0 1,1 0,-1 0,0-1,1 1,-1 0,1 0,-1 0,1 0,0 0,-1-1,1 1,0 0,0 0,0 0,-1 0,1 0,0 0,0 0,0 0,1 0,-1 0,0 0,1 1,0 2,0-1,0 0,0 0,1 0,0 0,-1-1,1 1,0 0,1-1,-1 1,5 3,-1-2,0 0,0-1,1 1,-1-2,1 1,-1-1,15 3,53 5,-40-6,350 22,4-26,-197-2,104-6,34 1,750 7,-1066 1,0 1,0 0,-1 1,1 1,-1 0,0 0,15 8,5 2,237 89,-264-102,-1 1,1 0,0 1,-1-1,0 1,6 4,-9-6,0-1,-1 1,1 0,0-1,0 1,-1 0,1 0,-1 0,1-1,-1 1,1 0,-1 0,0 0,1 0,-1 0,0 0,0 0,1 0,-1 0,0 0,0 0,0 0,0 0,-1 0,1 0,0 0,0 0,0 0,-1 0,1 0,-1 0,1 0,-1 0,1-1,-1 1,1 0,-2 1,-5 5,0-1,0 0,-1 0,0-1,1 0,-15 6,17-8,-66 32,-2-3,-1-3,-97 24,-238 37,378-84,-869 155,537-124,3-31,277-8,-103 3,91 12,5 0,68-12,10 0,0-1,-13 4,24-4,0 0,0 1,0-1,1 0,-1 1,0-1,0 0,0 1,0-1,1 1,-1-1,-1 2,2-2,-1 1,1-1,0 0,0 0,0 1,0-1,0 0,0 0,0 1,0-1,0 0,-1 1,1-1,0 0,0 0,1 1,-1-1,0 0,0 1,0-1,0 0,0 0,0 1,0-1,0 0,0 0,1 1,0 1,1-1,-1 1,1-1,-1 0,1 1,0-1,0 0,0 0,-1 0,5 1,13 4,0 0,0-1,29 2,63 3,-86-9,177 7,-198-8,3 0,0 0,-1 1,1 0,9 2,-16-3,1 0,0 0,0 1,-1-1,1 0,0 0,-1 1,1-1,0 1,-1-1,1 0,-1 1,1-1,0 1,-1 0,1-1,-1 1,1-1,-1 1,0 0,1-1,-1 1,0 0,1-1,-1 1,0 0,0-1,0 1,0 0,1 0,-1-1,0 1,0 0,-1 0,1-1,0 1,0 0,0 0,0-1,-1 1,1 0,0 0,0-1,-1 1,1-1,-1 1,1 0,-1 0,-6 8,0 0,-1-1,0 0,-1 0,1-1,-11 6,17-11,-392 270,330-234,40-25,1 0,1 2,-30 25,42-32,-1 0,0 0,0-1,-13 6,9-6,-25 19,10-3,0 1,1 2,2 1,-39 49,65-75,0 0,0 1,0-1,0 1,0-1,0 1,0-1,1 1,-1 0,1-1,-1 3,1-3,0 0,1 0,-1-1,0 1,1 0,-1 0,1 0,-1-1,1 1,-1 0,1-1,-1 1,1 0,0-1,-1 1,1-1,0 1,0-1,-1 0,1 1,0-1,0 0,0 1,1-1,30 12,0-2,48 8,35 11,-107-25,-11-2,-22-7,-60-29,-105-60,108 52,-5-2,-283-160,367 202,-69-50,63 45,1-1,0 0,0 0,1-1,-10-15,15 20,0 1,0-1,1 0,0 0,-1 0,1 0,1 0,-1 0,1 0,-1 0,1 0,0 0,1 0,-1 0,1 0,-1 0,1 0,0 0,1 0,-1 0,1 0,3-6,5-5,0 0,0 1,25-25,-26 29,14-14,2 1,1 1,0 1,46-26,125-57,-41 23,-77 33,87-70,-152 107,0 1,2 0,23-11,-28 17,0-1,1 2,-1 0,1 0,0 1,15-1,310 7,-188 2,605 2,-741-8,0 0,1-1,-1 0,0-1,0 0,-1-1,22-8,-19 6,0 0,1 1,0 1,26-3,68 3,-77 3,134 0,-852-9,2-29,85 4,199 15,-498-22,828 38,-128 1,179 5,1 0,-1 1,1 1,-1 1,-16 7,-42 14,-8-9,0-4,-94 5,-173-13,217-7,-371-15,-130-27,458 30,-65-2,-235-15,-300-75,137-15,593 111,0 2,-52-1,-94 8,86 2,71-2,32 0,5 0,19 0,1355 0,-1280-3,1-4,183-38,-157 23,0 5,130-1,539 10,-496 19,449 74,-416-36,-208-32,223 39,-160-24,309 70,-361-57,-38-11,-25-10,116 59,-176-79,36 20,-40-21,-1-1,1 1,-1 0,1 0,-1 0,0 1,0-1,3 6,-6-8,1 0,-1 0,1 0,-1 0,1 0,-1 0,0 1,0-1,0 0,0 0,0 0,0 0,0 1,0-1,0 0,0 0,0 0,-1 0,1 1,-1-1,1 0,-1 0,1 0,-1 0,0 0,-1 1,-2 3,0-1,0 0,0 0,-6 4,4-4,-28 23,-2-2,-1-1,-1-2,-1-1,-1-3,0-1,-2-1,-74 16,22-16,-153 8,-106-24,-597-99,6-81,805 151,-694-120,-3 71,595 80,188 2,0 2,-76 21,-202 35,261-52,-392 51,459-60,-113 16,91-13,0 2,-39 16,54-18,0 1,1 0,0 1,0-1,0 2,-8 7,17-13,-1-1,1 1,-1-1,1 0,-1 1,1-1,0 1,-1-1,1 1,0-1,-1 1,1 0,0-1,0 1,0-1,-1 1,1 0,0-1,0 1,0-1,0 1,0 0,0-1,0 1,0-1,0 1,1 0,-1-1,0 1,0-1,0 1,1 0,-1-1,0 1,1-1,-1 1,0-1,1 1,-1-1,1 0,-1 1,1-1,-1 1,1-1,3 3,1 0,-1-1,0 0,9 4,13 2,0-1,1-1,44 5,87-2,-132-8,944-22,-668-14,32-2,404 26,-183 9,711-1,-622 44,-218-9,-1-20,-390-12,67 9,24 4,740 67,-557-51,-266-26,-29-2,21 2,-33-3,0 1,0-1,0 1,1 0,-1-1,0 1,0 0,0 0,0 0,-1 1,1-1,2 2,-4-3,1 1,-1 0,1-1,-1 1,1 0,-1 0,0-1,1 1,-1 0,0 0,0-1,1 1,-1 0,0 0,0 0,0-1,0 1,0 0,0 0,0 0,0-1,-1 2,0 1,0 0,0-1,0 1,0-1,-1 0,-1 3,-6 7,-1-1,0 0,-1-1,0 0,0-1,-1 0,-13 7,-98 47,26-22,-2-5,-135 32,-214 14,27-43,-1-22,155-8,-124-1,3-33,-85-48,-30-5,388 64,-160-18,265 31,11 1,17 0,-12 0,446 2,642-2,-907-5,-178 4,0 1,0-1,1 0,16-5,-24 5,0 1,-1-1,1 0,0 1,0-1,-1 0,1 0,0 0,-1-1,0 1,1 0,-1-1,1 1,-1-1,0 1,0-1,0 1,0-1,0 0,0 1,-1-1,1 0,0-3,0 3,-1 1,0-1,0 1,0 0,0-1,0 1,0-1,-1 1,1 0,0-1,-1 1,1-1,-1 1,1 0,-1 0,0-1,-1-1,-1 0,0-1,-1 1,0-1,-5-3,-16-10,-1 1,-1 1,-38-14,-48-17,-139-35,-134-11,-1178-139,1337 214,16 7,-294 24,451-6,1 2,-92 31,-23 5,130-38,-134 30,144-31,1 1,-39 19,53-21,1 1,0 0,1 0,0 2,0-1,1 2,-13 13,-132 135,154-157,-1 0,1 1,-1-1,1 1,0-1,-1 1,1 0,0-1,-1 4,2-4,0 0,0 0,0-1,0 1,0 0,0 0,0-1,1 1,-1 0,0 0,0-1,1 1,-1 0,1-1,-1 1,1 0,-1-1,1 1,-1 0,1-1,-1 1,1-1,0 1,-1-1,1 0,0 1,-1-1,1 0,0 1,0-1,10 5,0 0,0 0,0-1,1-1,13 3,64 5,-75-9,117 7,1-5,-1-7,1-5,-2-5,0-7,150-41,-212 40,-2-2,0-3,122-68,-135 65,67-28,-88 45,0 1,1 2,57-10,-16 11,0 2,1 4,-1 3,101 14,371 81,-531-93,29 10,-43-13,0 0,0 0,0 1,0-1,0 1,0-1,0 0,-1 1,1 0,0-1,0 1,0-1,0 1,-1 0,1 0,0-1,-1 1,1 0,-1 0,1 0,-1 0,1 0,-1 0,1 0,-1 0,0 0,0 0,1 1,-2-1,0 1,1 0,-1-1,0 1,0-1,0 1,0-1,0 0,0 1,0-1,-1 0,1 0,0 0,-1 0,1 0,-3 1,-15 9,-1-2,-1 0,0-1,0-1,-22 4,-287 62,-7-13,122-23,-1106 176,1252-203,0-3,-88-3,124-3,-1 1,-60 12,51-7,-6 0,-391 45,71-50,358-3,23 1,151 0,457-20,-254-22,137-12,-401 46,264-13,-272 20,176 21,-22 24,4-7,-154-26,-33-4,88 14,-108-13,61 20,181 47,147-2,140-11,5-36,-493-27,6-1,128 14,-212-11,224 36,-217-33,0 0,0 1,0 1,-1 0,0 1,-1 0,17 11,42 36,-38-28,49 29,5-6,-86-47,2 0,0 0,-1 0,1 1,-1-1,4 5,-7-7,1 1,-1-1,1 1,-1-1,0 1,1-1,-1 1,0 0,1-1,-1 1,0 0,0-1,0 1,1 0,-1-1,0 1,0 0,0-1,0 1,0 0,0 0,0-1,-1 1,1 0,0-1,0 1,0 0,-1-1,1 1,0-1,-1 1,1 0,-1-1,1 1,0-1,-1 1,1-1,-2 1,-2 2,1 0,-1-1,0 1,-1-1,1 0,0 0,0-1,-1 1,-7 1,-51 6,63-9,-64 5,-92-4,-68-18,-456-69,179 19,436 59,-603-56,263 63,354 2,-137 6,-112 1,-161-9,276-13,93 5,-360-53,104-20,8-25,312 98,-1-2,2-1,-30-18,-18-8,75 38,-1 0,1 0,0 0,-1 0,1 0,0-1,-1 1,1 0,0 0,0 0,-1 0,1-1,0 1,-1 0,1 0,0-1,0 1,-1 0,1 0,0-1,0 1,0 0,0-1,-1 1,1 0,0-1,0 1,0 0,0-1,0 1,0 0,0-1,0 0,0 1,1-1,-1 0,1 1,-1-1,1 1,0-1,-1 1,1-1,0 1,-1-1,1 1,0-1,1 0,34-10,-32 9,200-44,-58 15,312-80,-410 102,1 2,0 2,92 2,146 28,-162-11,342 31,-342-33,324 15,39-20,399 43,-843-47,132 5,-64-4,123 20,411 95,-393-70,-7 12,-233-58,1 0,-1-1,19 1,6 1,124 29,-341-73,8 15,-63-6,-59-3,-51-3,-52 0,-54-1,-2308-105,2453 137,58 3,54 2,-347 6,376-13,29 1,-200 7,190 0,102 2,0 1,0 2,-70 18,66-14,0-2,-64 1,12-2,-396 35,402-28,57-7,-53 3,-87-2,-91 0,-467-7,710-2,0 0,0-2,-28-8,-19-3,-225-34,194 32,45 9,-62-17,-92-18,84 21,86 14,-28-7,-105-8,71 15,-38-2,-186 10,284 3,1 1,-48 11,54-9,-13 3,6 0,-69 4,-158-16,0-15,192 12,-301-11,-746 18,1097-3,0 0,-37-10,35 7,-52-5,-94 8,-47-1,-731-7,620 12,203-1,-259-12,264-7,-15-2,-493-62,447 56,-48-14,98 15,-136-29,48 8,-220-23,417 64,-28-8,3 0,11 6,0 1,-82 0,123 6,-1 0,0 0,1 0,-1 1,0-1,1 0,-1 1,0-1,1 1,-1 0,1-1,-1 1,1 0,-1 0,1 0,-1 0,1 0,0 0,0 0,-2 2,2-1,0 0,0 0,0 1,0-1,0 0,0 0,1 1,-1-1,1 0,0 1,0-1,0 5,1 1,0 0,0 1,1-2,1 1,-1 0,1 0,6 10,-9-17,7 13,1-1,0 0,17 21,-22-31,1 1,-1-1,1 0,0 0,0 0,0 0,0-1,1 1,-1-1,1 0,-1-1,1 1,0-1,-1 0,1 0,5 0,41 1,-30-2,-1 1,0 1,20 4,5 2,1-3,0-1,68-4,-69 0,-33 0,0 1,0 0,0 1,0 0,0 1,-1 1,1-1,-1 2,11 5,-6-1,-1 0,-1 1,0 1,0 0,18 19,-24-22,1 1,0-2,0 1,1-1,0-1,0 0,13 6,36 11,93 24,-102-33,43 15,33 9,49 13,-39-23,92 27,-213-51,-1 0,17 7,-27-8,-4-1,-11-2,-17-2,-91-15,-262-24,-40 40,197 3,-143-11,324 7,0-2,-59-14,90 13,18 1,26 2,446 16,-313-5,165 19,-164-11,25 2,112 9,-164-7,-36-5,193 26,-192-21,190 64,-285-82,137 41,-124-41,0-1,1 0,42-4,-14 1,-18-1,58-11,-35 4,240-22,-173 20,76-13,40-4,-195 24,0-2,59-16,-67 14,2 1,74-5,81 11,-114 2,10 0,355-10,275-12,254 21,-510 36,-453-35,444 22,-223-12,103 9,1-21,-132 0,67 2,263-3,-430-5,113-22,-115 14,341-52,239-59,-485 82,141-36,-312 73,68-21,-77 22,0-1,0-1,23-15,11-7,-49 30,-1 0,1 0,-1-1,0 1,1 0,-1 0,0-1,1 1,-1 0,0 0,1-1,-1 1,0 0,0-1,1 1,-1-1,0 1,0 0,0-1,1 1,-1-1,0 1,0 0,0-1,0 1,0-1,0 1,0-1,0 1,0 0,0-1,0 0,-1 0,1 1,-1-1,0 0,1 1,-1-1,0 0,0 1,0-1,1 1,-1-1,0 1,0-1,-1 1,-33-8,-184-19,31 1,-258-1,-3190 29,2840-33,3-50,668 65,-1350-164,659 74,389 48,-289-45,657 97,-102 2,131 4,-226 11,192-3,0 2,-63 19,-108 27,142-36,-102 12,149-26,-74 7,0-6,-132-10,90-9,16 0,94 9,1-2,-1-2,-63-17,98 18,0-1,-32-18,-1-1,-2 5,15 6,-54-31,90 46,1-1,-1 1,0 0,1-1,-1 1,0-1,1 1,-1-1,1 1,-1-1,1 1,-1-1,1 0,-1 1,1-1,0 0,-1 1,1-1,0 0,-1 1,1-1,0 0,0 0,0-1,0 2,0-1,1 0,-1 0,0 0,1 0,-1 0,1 0,-1 1,1-1,0 0,-1 0,1 1,0-1,-1 0,1 1,1-1,4-3,0 1,0 0,0 0,10-3,44-12,0 2,80-9,-91 21,65 2,49 12,-119-7,142 9,159 13,-19-14,-312-10,0-1,1 2,-1 0,24 7,53 24,-28-9,125 47,33 10,73-5,-169-47,205 35,-213-44,554 84,-543-94,171-8,-138-5,-82 4,-25 1,1-2,98-15,-59-11,-10 3,131-34,-31 8,-129 36,133-29,-128 32,69-4,-56 10,299-10,-215 4,-123 6,54-7,-25 1,0 3,105 3,-46 2,796 2,293 21,-712-8,297 3,720-17,-1390-6,-23 0,-17-1,14 1,-65 7,0 2,58 10,-36 0,28 5,122 41,-113-26,58 24,-142-51,-1 0,1 1,-1 0,-1 0,1 1,-1 1,0-1,-1 1,0 1,0-1,-1 1,0 0,0 1,-1-1,5 14,2 8,-2-1,-1 1,9 60,-2 116,-13-138,16 96,-7-101,23 100,-34-162,0 1,-1-1,1 1,-1-1,1 1,-1-1,0 1,0-1,0 5,-1-6,1 0,-1 1,1-1,-1 0,0 0,1 0,-1 0,0 0,0 0,0 0,0-1,0 1,0 0,0 0,0-1,0 1,0 0,0-1,0 1,0-1,-3 1,-14 4,0 0,-23 2,27-5,-1 1,1 0,-1 1,1 0,-17 8,0 2,-53 16,49-19,-37 17,51-18,-1-2,0 0,-39 7,-68 3,79-12,-97 24,98-18,12-4,12-1,0-2,-50 5,44-9,0-2,1-1,-1-1,-35-9,13-6,35 12,-20-6,-28-1,-130-7,-130 17,175 5,92-3,-151 7,-167 4,254-11,109 2,1 0,-1 1,1 1,-15 5,12-4,0 0,-22 2,-167-4,105-3,75 0,-33-6,32 3,-29 0,17 2,-52-10,3 0,-136-6,169 12,31 2,-24 0,30 3,0-1,-32-8,28 5,-30-3,-258 3,174 7,120-2,0 0,-1 1,1 1,-29 7,-7 3,-1-3,-82 5,56-7,18-2,-49 6,56-2,-83 1,-56-10,75-2,-472 2,560 2,0 1,-36 8,15-2,-53 10,69-13,15-3,-27 3,-88 9,96-11,0 1,-54 15,54-11,-1-1,-44 3,-184 11,32-14,197-8,14 1,-30 6,29-4,-26 1,49-4,-172 8,92-2,-101-5,84-2,-258 1,333-1,-29-5,28 2,-27 0,22 4,-3 0,-1-1,-36-6,19-2,-125-26,0-5,-18-3,62 15,-10 5,137 22,-46-2,-71 3,48 1,61-1,1 0,-1 1,1 0,0 1,-1 1,-16 5,-213 60,186-52,35-9,-30 5,27-8,2 0,0-1,-23 0,32-3,-115-3,104 1,-1-2,1 0,-28-9,18 4,-43-5,-5-1,22 3,-17-5,46 10,22 6,1-1,-1 0,0-1,-10-4,0-3,9 4,0 1,-1 0,1 1,-1 0,0 0,0 2,-1-1,-16-1,-36-3,-4 1,48 4,-25-4,-15-1,-46-6,88 11,-14-4,11 3,-36-3,-34-1,2 0,83 6,0 1,0-2,0 1,1-1,-1 0,-10-5,-18-5,2 6,-64-4,73 8,-37-4,-61-2,-963 8,496 1,568 0,-26 4,-10 2,-309-4,202-5,109 2,-24 1,-113-14,91-1,-170-5,248 19,-33-6,-7-1,-8 0,-6 0,-50-8,24 2,-76 10,140 4,38-2,0 1,-1 0,1 0,-1 0,1 0,-1 0,1 0,0 0,-1 0,1 0,-1 0,1 0,-1 0,1 0,0 0,-1 0,1 1,-1-1,1 0,0 0,-1 0,1 1,0-1,-1 0,1 0,0 1,-1-1,1 0,0 1,-1-1,1 0,0 1,0-1,0 1,-1-1,1 0,0 1,0-1,0 1,0-1,0 0,0 1,0-1,0 1,0-1,0 1,0-1,0 1,0-1,0 0,0 1,0-1,1 1,-1 0,1 1,0 0,1 0,-1 0,1 0,-1 0,1 0,0 0,3 2,15 11,1-1,1-1,30 14,73 23,-47-21,-58-21,1-1,1-1,-1 0,1-2,0-1,0 0,28-2,-31 0,32 5,11 1,103-8,55 2,-103 13,-72-7,71 1,413-9,-231 24,-112-4,116-15,-170-6,683 2,-749 4,130 23,-125-15,100 6,-113-15,84 15,53 24,-24-5,-143-31,-15-3,-1-1,25 3,66 1,-16 0,38 2,49 0,655-8,-730-8,2 1,-20 8,-24 0,88-8,-55-1,135 5,-114 5,987-2,-1083-1,-1 0,1-2,0 1,19-7,-8 2,-2 2,1 2,-1 1,1 1,34 3,-8 0,140-10,-9 1,3579 8,-3620-8,-28 1,110-15,-141 10,37-3,-69 8,45-3,372 10,-455 0,-1 0,0 1,0 0,0 1,13 5,25 6,72 4,-75-12,0 1,55 17,-41-7,0-2,91 9,-38-3,-56-8,122 13,-75-15,205 11,-248-22,40-2,-48-5,-33 4,27-2,347 4,-191 2,-94 7,-17-1,249-5,-175-3,-127-1,0-2,52-12,-34 5,19 0,-1 2,88 3,752 6,-871 3,1 2,85 20,-42-7,199 44,-116-38,-95-15,-57-5,25 6,-29-5,0-1,0-1,24 2,98 0,191 3,-278-8,165-9,-118-6,-53 6,59-2,-90 9,-1 1,0-2,17-4,-14 2,29-3,51 5,-59 3,46-6,-25 0,89 3,33-3,75-2,-90 7,-94-6,10 0,53 8,45-2,-158-1,0-1,0-1,34-12,-27 8,6 0,1 1,-1 2,47-2,105 7,-81 2,309-2,-400 0,-1 1,1 1,-1 0,18 5,47 21,-16-6,11 0,49 17,-16-8,-75-24,0 1,44 19,-20-6,0-1,70 14,-99-28,22 7,2-3,-1-1,79 3,-105-10,30 5,-12-2,54 9,-82-12,1 1,0 0,-1 1,16 6,-11-4,21 6,-26-10,299 70,-138-33,-140-31,-1-2,1-2,36 1,207-4,-136-2,-106-1,62-11,-58 7,41-2,-65 7,0-2,0 1,0-1,19-8,-16 5,1 1,20-3,142-9,37 2,-131 12,58-11,39-2,-172 16,0 0,1-1,-1 0,0-1,1-1,-1 0,0 0,-1-1,1 0,-1-1,1 0,-2-1,1 0,0-1,-1 0,-1 0,1-1,-1 0,0 0,10-15,90-129,-57 67,-26 48,-1-2,32-69,-50 95,1 0,12-17,8-15,-17 25,6-14,1 1,27-37,-12 18,-26 40,1 0,0 1,1 0,0 0,10-9,15-18,4-2,-33 36,0 0,0 1,1 0,-1 0,1 0,0 0,9-3,27-9,49-27,-83 38,0 0,-1-1,1 0,-1 0,-1-1,1 0,-1 0,0 0,0 0,-1-1,0 0,6-13,-3 5,-1-1,-1 0,0 0,-1 0,2-19,-3-8,-3-71,-2 44,2 4,-17-130,13 171,-1 1,-2-1,0 1,-15-35,-3 4,-25-92,50 146,-10-30,-15-38,12 39,-15-65,23 71,-2 1,0 0,-2 0,0 0,-15-25,14 33,-34-49,39 58,0-1,-1 1,0 1,0-1,0 1,-1 0,-9-5,-4 0,0 2,-1 0,0 1,-1 2,-37-6,-112-2,169 13,-108-2,-208 22,271-15,32-5,0 1,0 1,0 1,0 0,1 1,-24 8,34-9,-1 0,1 1,0-1,-1 1,2 0,-1 0,0 0,1 0,0 1,-4 6,-17 21,10-17,1 0,1 1,0 0,-17 33,24-38,-1 1,2 0,0 0,0 0,1 0,1 1,0-1,-1 23,3-5,-1-14,1-1,0 0,1 0,4 21,-3-30,0 0,1-1,-1 0,1 1,0-1,0 0,1-1,-1 1,1 0,0-1,0 0,1 0,-1 0,1-1,0 1,0-1,0 0,10 4,8 1,0 0,0-1,31 5,-42-10,46 7,0-2,0-3,64-3,-119-1,1 0,0-1,0 0,0 0,-1 0,1 0,0 0,-1-1,1 1,-1-1,0 0,1 0,-1-1,0 1,0 0,0-1,4-5,2-3,-1-1,0 0,9-20,0 1,48-66,-25 42,-29 35,0 0,9-25,-8 18,-6 14,0-1,-2 0,1 0,-2 0,0 0,0-1,-2 1,1-1,-2 0,0 0,-4-27,-2 12,0 0,-2 1,-1 0,-2 1,0-1,-2 2,-1 0,-24-34,13 26,-2 2,-1 0,-1 2,-2 2,-49-38,-255-168,182 128,83 58,49 36,-1 1,-40-16,60 27,-5-1,0 0,0 0,-1 1,1-1,0 2,-1-1,1 1,0 0,-1 0,1 1,0 0,-10 3,-10 4,-48 20,58-21,-30 13,0 2,2 2,1 2,1 2,1 1,2 3,-72 72,88-80,-30 22,18-15,28-24,-1-1,0 0,-1 0,1-1,-18 7,-53 14,56-19,-2-1,-1-1,1-1,0-1,-52-2,19-1,-27 7,-11 1,37-7,-124-3,170 0,1-1,-1 0,1 0,0-2,0 0,-16-8,-4-1,-3-1,-1-2,-34-21,54 28,-31-11,7 3,-8-4,-1 2,-100-26,-1 21,137 23,-44-4,-98 1,116 7,-1 1,0 3,-48 12,23-4,46-11,-1 1,1 1,-28 11,6 2,-70 20,86-32,1-1,-2-1,1-1,-31 0,37-4,28 1,36 0,72 0,213-5,-244 0,157-32,-113 6,62-14,-79 29,-65 11,1-2,48-15,-77 17,1 1,0 0,28-1,60 4,-64 1,205-5,2-22,-171 11,107-35,-149 40,0 2,0 1,59-4,119 6,-176 5,187 2,-216 0,-25 1,2-1,-182 36,21-2,-153-2,-27 3,297-27,-198 28,45-4,41-4,77-12,-123 7,176-23,-130 11,152-10,-321 27,-165-30,463-2,1 0,-54-14,-9 0,11 7,-96 1,77 8,-91 3,163 2,0 3,-42 11,45-9,0-2,-69 7,72-13,-1 2,1 1,0 2,0 0,0 3,-37 14,-91 33,80-27,5-2,-277 69,330-90,0-2,-1 0,-35 1,-67-6,44 0,24-2,-1-3,-59-12,52 7,-64-18,-2 0,-117-11,182 32,-1 3,-96 5,61 2,-115 6,7 0,-463-9,456-6,34-1,91 6,-170-28,215 24,-1 2,-69 3,110 1,-180-13,67 1,-42-4,85 6,-82 1,-266 10,407 0,-31 6,-8 0,-99-7,80 0,66 1,-1 0,1 0,0 1,-18 6,16-4,-1-1,-15 3,-87 0,3 0,-90 2,2-16,32 0,8 7,-106-5,181 0,-80-9,-50-12,96 13,-58-14,153 25,16 2,0 0,1 0,-1 0,0-1,1 0,0 0,-8-4,4 2,0 0,0 1,-1 0,1 1,0 0,-1 0,0 1,-15 1,-14-3,-223-8,72 6,-305-2,309 8,58-1,-146 1,174 6,-12 0,103-6,0 0,0 1,0 0,-18 7,17-6,0 1,-1-2,-18 3,-201 2,-341 2,374-10,-127 10,114 8,202-16,1 1,0 0,0 0,0 1,-7 4,8-4,-1 0,1-1,0 0,0 0,-1 0,-9 0,-27-1,-40 3,44 2,-53 14,-34 4,73-16,-76 3,10-1,-110 9,-2-20,94 0,62 2,-85-3,144 0,-32-10,35 8,-1 1,1 0,-19-1,-15 2,-43-2,-213-3,73 5,151-5,-21-1,-558 7,317 2,48-1,275 1,-32 6,31-3,-29 0,-422-3,227-2,153 8,7 1,-460-8,263-1,251-1,-1-1,1-2,0-1,-47-16,-26-5,70 19,0-1,-34-15,66 24,-25-10,-29-8,18 8,18 4,-37-6,26 9,-11-3,-43 1,-757 6,813-3,-51-8,9 0,-161-1,62 5,-310 0,302 7,99-2,-90 2,88 6,-16 1,10-8,-36 1,60 6,-21 0,70-6,0 0,0 1,-21 6,-10 2,-133 5,126-13,2 0,-179 12,160-6,-66 2,-1060-11,1180 2,0 1,1 0,-21 6,-16 2,-14-4,-101-4,85-3,66 2,1 0,-17 4,-21 2,-239-5,149-4,133 2,1-1,-1 0,0-1,0 0,1 0,-10-5,9 4,0 0,0 1,-1 0,1 0,-12-1,-191-11,162 8,24 2,-35-1,-37-2,1 0,-659 7,339 1,410-1,0 0,-1 0,1 1,0 0,0 0,0 1,0 0,0 0,-6 3,8-3,0 1,0 0,0 0,0 0,0 0,0 0,1 1,0 0,0 0,0 0,0 0,-2 5,-14 24,10-19,1 0,1 1,0 0,-9 30,11-26,1 1,1 0,-1 34,5 750,-2-790,-1 0,0 0,-1 0,0 0,-9 21,-5 18,15-43,-1-1,-7 12,7-13,-1-1,1 0,1 1,-3 11,-6 99,5-61,5 103,3-76,-2-83,-1 7,1 0,1 0,-1 1,5 14,-4-21,0 1,0 0,1 0,-1 0,1 0,0-1,0 1,0-1,0 0,0 1,0-1,1 0,-1 0,1 0,4 2,10 5,30 11,-34-15,0 1,0 0,0 1,15 10,-20-11,0 0,0 0,0-1,1-1,0 1,15 4,35 8,-9-3,75 32,-115-41,0-2,0 1,1-1,0-1,-1 0,1-1,0 0,21-1,3-3,50-10,-53 7,59-4,-30 8,0 3,85 12,-15 6,71 15,-59-6,73 1,110 19,-146-23,-143-21,86 13,25 4,-82-15,250 15,-236-23,151 4,-218-1,0 1,-1 0,1 1,17 7,49 24,-30-13,26 13,-2 2,74 49,-141-80,0-1,-1 1,0 1,1-1,-2 0,1 1,0 0,4 9,3 8,11 26,-10-18,-12-29,0 0,0 0,-1 0,1 0,-1 0,1 0,-1 0,0 0,0 3,0-5,0 1,0-1,0 0,0 1,0-1,0 1,0-1,-1 1,1-1,0 0,0 1,-1-1,1 0,0 1,0-1,-1 0,1 1,0-1,-1 0,1 1,0-1,-1 0,1 0,-1 0,1 1,-1-1,1 0,0 0,-1 0,1 0,-1 0,1 0,-1 0,1 0,0 0,-1 0,1 0,-1 0,1 0,-1 0,1 0,-1 0,1-1,0 1,-1 0,1 0,-1-1,-16-5,1-1,0-1,-16-10,17 8,-1 2,-1 0,-17-6,21 10,0-1,0 0,0-1,1 0,-17-12,24 15,0 0,0 0,0 1,0 0,0 0,0 1,-1-1,1 1,-1 0,-7 0,-9 0,-28 2,17 1,-5-2,0-1,-41-6,36 2,0 2,-43 3,40 1,-73-9,62 0,-5 0,-78-21,127 25,0-1,-22-12,22 10,0 0,-18-5,-13 0,-1 2,-70-8,-11 3,-264-41,373 53,-140-33,25 4,103 29,0 0,1 2,-41 3,5 0,-518-2,560-2,0 0,-39-10,37 7,-47-4,51 7,-1 0,1-2,0 0,1-1,-30-11,20 7,1 1,-49-5,47 8,15 2,6 2,1 0,0 0,0-1,0 0,0 0,0-1,1 0,-1-1,1 0,-12-8,-51-43,58 45,-1 1,1 1,-19-9,19 10,-1 0,1-1,-21-17,25 19,0 0,-1 1,1 0,-1 0,-1 1,1 0,-1 0,1 1,-16-3,16 4,45 30,-11-12,88 53,-82-50,-24-13,1-1,-1-1,1 0,10 5,56 13,18 8,-66-20,-8-3,1 0,18 13,-17-9,0-1,1-1,0-1,26 7,89 14,-102-22,43 13,-60-14,1 0,0-2,0 0,35 2,-19-5,0 1,52 9,-84-10,168 27,-122-22,17 1,-55-5,-1-1,1 1,-1 1,1-1,12 7,-8-3,21 4,28 1,67 3,-73-10,284 45,-304-45,48 1,-24-3,-48-1,248 25,47 33,-58-11,-28-7,-130-29,-62-9,48 11,-48-8,37 3,-2 0,131 38,-115-26,89 13,-35-19,-54-3,16 4,-32-5,203 26,-176-29,145-4,-128-6,728 2,-797 2,45 8,-18-1,5-2,96 9,-135-12,-1 1,45 14,6 0,241 30,-227-36,-13-1,105 1,-141-13,255 7,26-1,-217-7,-104 1,1-1,-1 0,0 0,1-1,-1 0,0-1,10-4,52-30,-49 25,30-13,147-54,-183 73,19-12,-22 11,1 0,19-7,-15 8,0 1,0 0,0 1,1 1,29-1,84-3,-1 0,1 8,93-2,-138-6,19 0,385 7,-226 0,63-17,-151 5,63-4,-179 10,19-1,53 8,56-3,-159-1,36-9,-40 7,1 1,36-2,115 11,-135-1,0 2,50 13,223 86,-19-5,-212-76,263 80,-333-100,167 53,-131-43,84 10,-120-21,1 0,19 7,-22-6,1-1,0 0,18 2,465 24,-158-26,-186-5,-98 2,273-9,-263 5,-33 2,1 0,-1-2,31-8,-28 3,0 3,0 0,43 0,105 6,-74 2,680-2,-683-1,177-25,-134-10,-65 13,181-38,-191 41,-47 12,35-6,161-7,-114 14,-36 0,79-4,-50 11,173 1,-207 5,126 27,-63-8,23 1,351 46,-158-58,168-15,-475-1,1-2,48-11,-33 5,115-15,-47 4,-78 11,48-3,-6 9,35-3,-40 1,95 5,-76 2,-43 2,0 3,71 15,24 4,-77-20,83-4,61 3,232 6,-294-12,-61 1,122-17,-130 2,49-5,-32 15,181-17,-204 11,51-5,230 13,-203 5,-10 8,-66-3,255 31,-242-24,73 2,-116-11,85 12,-18 3,155 5,-240-22,307 1,-195-4,1064 1,-1170 2,61 11,-63-7,72 3,-74-9,65 7,-49-1,105-5,-83-2,2 2,88-2,-160 0,1 0,-1 0,0-1,0 0,0 0,10-6,40-23,-7 3,-37 22,0-1,0 0,-1-1,0-1,-1 1,0-2,0 0,12-15,17-24,-3-1,-2-1,56-111,-75 125,-1 0,-1-1,-2-1,-2 0,-2 0,-1-1,1-50,-7 79,9-128,4 42,4-160,-19-126,0 376,0-1,0 0,0 0,-1 0,0 1,-1-1,0 1,0-1,-6-8,-6-9,-21-27,22 33,3 5,-2-1,0 2,0 0,-1 0,-1 1,-21-13,-4 1,-59-26,-331-134,287 125,-43-6,134 48,-20-7,-17-2,-121-56,191 74,-5-2,0-1,1-1,-36-25,3-13,43 35,-2 2,0 0,-18-11,21 17,1 0,0-1,1 0,-1-1,1 0,1 0,0-1,-9-12,0-5,-57-94,55 89,-24-29,21 30,-20-35,26 40,14 23,1 0,-1 0,1 0,0 0,0 0,0-1,1 1,-1-1,1 1,0-1,0 0,0 1,0-1,1 0,-1 0,1-6,3-6,1 0,0 0,1 0,1 1,1 0,8-15,-7 13,1-1,11-28,-16 39,-1-1,1 0,1 1,-1 0,1 0,0 0,1 1,11-11,5-3,28-19,-36 30,0 1,0 0,0 0,1 2,0 0,1 0,-1 2,27-5,0 4,0 1,46 3,1239 2,-750-1,-562-1,1-1,0 0,26-9,-25 7,0 0,29-2,-29 3,0 0,0-1,0-1,-1 0,0-1,27-14,9-3,-37 17,-1 0,1 1,0 1,1 0,-1 1,29-2,-23 4,182 3,-186 1,-17-3,0 0,0 0,0 0,0 0,0 0,0 0,0 0,0 0,0 1,0-1,0 0,0 0,0 0,1 0,-1 0,0 0,0 0,0 0,0 0,0 0,0 0,0 0,0 0,0 0,0 0,0 1,0-1,0 0,0 0,0 0,0 0,-1 0,1 0,0 0,0 0,0 0,0 0,0 0,0 0,0 0,0 0,0 0,0 0,0 0,0 0,0 0,0 1,0-1,0 0,0 0,0 0,0 0,0 0,-1 0,1 0,0 0,0 0,0 0,0 0,0 0,0 0,0 0,0 0,0 0,-13 2,-177 5,21-2,-118 23,-211 11,100-38,329-2,42 0,0 0,0-2,0-2,-35-9,33 7,0 1,-1 1,-37 0,-91 5,72 2,44-2,16-1,1 1,-1 1,0 2,-41 9,-365 117,396-119,-58 9,59-13,18-2,1 1,-18 7,-22 6,32-12,-15 4,-52 5,47-10,-323 20,-883-26,1178 7,23-1,-157 24,164-21,-111 22,-78 11,65-12,86-13,18-9,0-2,-103-5,62-1,-848 1,926-2,-1 0,-33-9,28 6,-33-3,-199 6,137 3,35 0,-97-2,153-3,-50-12,14 2,-278-45,327 55,-40-5,-97-3,51 5,0 0,-1939 8,1885 8,88-4,-53 9,-29 2,133-14,-42 8,4 1,-255 9,-39-20,327 1,-29 5,-19 2,-93 13,41-4,57-9,-100 4,-881-12,1012-2,-1-1,-61-13,-80-29,159 39,-116-28,-29-8,36 12,-11-4,29-3,-117-31,59 31,134 31,1 1,-1 3,-73 3,37 1,56-2,1 2,0 1,0 0,1 1,-1 0,-24 12,-130 30,41-13,87-22,0-2,-1-2,-68 2,40-3,-41 1,-504-7,518-8,13 1,7 6,-126-9,-21-11,18 3,106 10,-129 6,126 3,-1525 0,1599-3,1-1,-34-7,29 4,-41-3,-73 4,-215-7,64 6,-207-1,317 8,0-2,-206 3,314 4,-94 19,169-24,-43 5,-73 0,-2-1,-281 5,269-11,33 0,-113 2,39 22,60-6,10-7,45-5,-121 24,162-23,-1-1,-1-1,1-2,-32 1,33-2,-33 4,-11 2,16-6,-70 11,-153 37,15-26,254-23,-6 0,-7 1,0 0,0 1,-32 8,18-3,1-1,-1-1,0-2,-41-1,-11 2,-62 11,-64 4,-54-18,131-2,117 0,0 0,0-1,-1 0,1-2,-15-4,-70-32,19 7,53 25,0 2,0 0,-43-2,11 1,35 3,-29-3,-79-2,22 9,-207 9,313-9,-121 15,91-10,23-4,0 1,0 0,-16 6,12-3,-1-1,1 0,-1-2,-26 2,-72-5,49 0,49 0,-30-6,-6 0,-14 0,-14-1,18 8,14 0,0-1,-96-17,122 14,-32-1,30 3,-21-5,26 4,-30-1,-300 5,330-3,-1 0,0-1,1-1,0-1,-31-12,24 10,0 0,-51-3,60 8,-22-5,25 4,-30-2,42 5,-1 0,1 0,0 0,-1 1,1-1,-1 1,1 0,0 0,0 0,-6 2,8-2,-1 0,1 0,0 0,0 1,0-1,0 0,0 0,1 0,-1 1,0-1,0 0,1 1,-1-1,1 1,-1-1,1 1,0-1,0 1,-1-1,1 1,0-1,0 1,1-1,-1 1,0-1,0 1,1 1,2 7,0 0,0 0,1 0,0 0,1-1,0 0,11 17,0-6,0 0,22 20,-23-27,0 0,1-1,0-1,1 0,0-1,22 9,-13-8,1-2,0 0,48 7,3-7,1-4,92-5,-128-1,17 0,34-2,169 19,514 77,1021 9,-886-88,-245-7,405 21,-856-21,566 27,107 3,-495-37,-129-1,-49 4,409 14,429 6,-117-23,82 1,34 56,-389-25,-1-32,-315-2,-260 3,92-3,-83-10,-9 0,331-6,1 16,-321 2,-73 0,-19 1,1 0,-1-1,0 0,1-1,-1 0,0 0,11-3,-18 4,0 0,0 0,0 0,0 0,0 0,1 0,-1 0,0 0,0 0,0 0,0 0,0 0,0 0,0 0,0 0,0 0,0 0,0-1,0 1,0 0,0 0,0 0,0 0,0 0,0 0,0 0,0 0,0 0,0 0,1 0,-1 0,0 0,0 0,0 0,0-1,0 1,0 0,0 0,0 0,0 0,-1 0,1 0,0 0,0 0,0 0,0 0,0 0,0 0,0 0,0 0,0-1,0 1,0 0,0 0,0 0,0 0,0 0,0 0,0 0,0 0,0 0,-9-3,-19-2,0 1,-57 0,50 3,-505-2,526 3,4 0,0 1,-20 5,20-4,-1 0,-12 1,-48 4,1 3,-86 24,-52 18,-118 26,44-17,-115 22,-309 17,350-52,-445 67,7 19,583-91,-75 27,228-52,0 2,-96 50,-153 113,229-134,3 5,56-39,0-1,-1-1,0-1,-30 14,6-10,-69 16,-51 1,95-21,-121 29,-320 114,202-38,-216 77,490-182,-1-2,-1-2,1-1,-51 3,-181 4,197-13,-8 0,74-1,0 0,1 1,-1 0,0 0,1 0,-1 0,1 0,-1 1,1 0,0-1,-1 1,1 0,0 1,0-1,1 1,-1-1,0 1,1 0,-4 4,3-1,0-1,0 1,0 0,1 0,0 1,0-1,1 0,0 1,0-1,-1 9,2 112,1-62,-1-58,0 0,1-1,0 1,1-1,-1 1,1-1,1 0,-1 0,1 0,0 0,6 10,-3-9,-1 0,1 0,1 0,-1-1,1 0,0 0,15 9,13 7,-19-11,24 11,-33-19,0 0,0-1,1 1,-1-1,1-1,13 2,29-1,48 4,-42-1,85-3,-74-3,-51 0,0-1,0 0,25-8,-25 6,1 0,-1 1,25-1,-10 4,155 2,-147 2,0 2,70 21,-83-18,36 17,-36-14,35 11,324 80,-332-93,74 5,-108-14,113 17,-39-5,-52-8,65 9,-93-11,1-1,0-1,-1 0,26-2,54-12,-10 1,59 8,-24 2,-103 0,-1 0,23-7,-21 5,27-4,188 4,-132 5,-65 1,0 2,0 1,46 13,17 3,24 6,-5-1,5-12,49 0,-153-12,0 0,27 8,-24-6,29 4,220-3,-151-7,368 2,-1844 0,1082 15,37 0,141-15,-36 0,58 7,-27 1,8-8,-98-1,170-1,1-1,0-1,-30-9,-63-27,-12-4,83 32,-136-43,144 44,0 2,-60-8,70 13,-124-14,41 7,108 11,-104-17,72 10,-1 1,-52-1,-71 8,62 0,-909-1,863 8,14 0,-106-8,218-2,-1 0,1 0,-1-1,1-1,-16-7,-39-8,-190-27,232 40,17 4,1-1,-20 0,-79-9,98 10,-58-10,25 4,-61-3,34 4,-10 0,15 6,-112 15,163-12,-36 5,0 3,-83 26,95-23,-46 9,42-13,-144 41,176-47,1 1,-1 1,1-1,-11 8,12-6,-1 0,0-2,-22 9,7-8,0 0,-51 2,-52-7,49-2,47 3,6 0,0-2,0 0,0-2,-27-5,15-3,13 4,0 1,-31-4,26 6,1-2,-30-9,31 7,-11-1,-1 2,-44-2,32 2,27 4,-29-1,-338 4,378 0,1-2,0 0,0-1,-17-5,13 3,-28-4,5 3,12 2,-38-1,14 5,3 1,-87-10,97 5,0 1,-51 4,-39-1,72-7,-31-1,-1 9,-59-2,119-2,-1-2,1-1,-38-14,9 6,35 9,-75-23,-1 0,-65-14,129 34,-46-6,58 12,13 1,0 0,0-1,1 0,-13-4,8 2,-1 0,1 0,-1 1,-27-1,-61 5,46 0,-17 0,-104-2,101-6,-42-2,55 11,-88-3,58-13,65 8,-1 2,-35-1,39 3,-1 0,-34-9,-26-2,69 10,0 0,-19-6,21 4,0 1,0 1,-19-1,-9 3,14 1,-47-7,45 4,0 0,-47 4,-27-2,25-13,69 11,-1 0,1 0,0-2,1 1,-12-7,-23-9,40 17,-1 0,1-1,0 0,0 0,0 0,-6-7,6 6,-1 0,1 0,-1 0,-9-4,-24-13,0-1,-54-44,85 60,1-1,0 0,0-1,1 0,0 0,-8-14,6 9,-21-25,25 33,-1-1,2 0,-1 0,1 0,0 0,-5-15,-12-51,16 55,2 3,-2-25,-1-7,-1-11,6 39,-5-21,2 12,1 0,2 0,2-40,1 12,-2-525,0 570,1-1,0 1,1 0,1 0,4-15,25-52,-20 52,-5 11,14-19,-12 19,9-20,0-9,18-80,-23 75,-2 1,-7 29,1 1,10-30,-11 38,0-1,-1 0,0 0,-1 0,1-22,-3-59,-2 39,2 9,-8-57,3 51,3-88,3 73,0 54,-1-1,2 0,0 1,0-1,6-13,24-54,-26 65,-5 12,1 0,-1 0,1 0,-1 0,1 0,0 0,0 0,0 0,0 1,0-1,1 1,-1 0,0-1,1 1,-1 0,1 0,-1 1,1-1,-1 1,1-1,-1 1,1 0,2 0,6-1,-1 1,1 1,-1 0,16 3,-20-2,0 0,0 0,0 1,-1 0,9 5,-8-4,0-1,-1 0,1 0,0-1,10 3,36 3,-36-7,-1 1,17 4,163 64,-109-36,-56-21,53 31,-9-3,-35-23,1-2,1-1,0-2,52 9,33 4,-28-4,109 8,-129-24,814 77,-123 3,-421-41,84 7,-117-31,6-7,-21-1,473 57,-58-4,592-4,146-52,-933-11,25 24,-349-4,102 10,-248-26,-39-2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3:18:01.7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1,'44'2,"50"8,-42-3,133 15,45-18,-130-5,2086 1,-2145 2,73 13,-32-3,142 28,-98-15,-22-12,-14-3,267 36,-311-40,14 0,-39-4,1 1,27 7,-26-5,35 3,52-6,-105-3,-41-4,-18-1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3:18:09.2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17,'7'0,"308"12,-33 18,-165-9,-2 0,151 16,-190-29,150-4,-132-5,1073 1,-884-8,20 0,-45 23,-3 18,-169-21,212 38,-218-35,313 30,-337-40,390 12,-371-15,114 20,-57-4,13-1,212 12,-295-30,0-4,81-15,-95 11,0 3,70 0,-105 5,0 0,0-1,19-5,19-3,113-5,25-3,-125 10,194-32,-236 34,30-12,15-5,237-50,-250 60,75-22,-65 13,0 3,1 2,1 4,1 2,126-3,95 16,-272-1,1 1,-1 1,0 1,0 0,29 12,11 2,227 40,-113-37,42 6,-71-4,337 52,-357-65,165-8,-140-3,559 1,-670 1,60 12,-34-4,247 13,3-22,-137-1,-93 2,96-3,-91-10,15-1,307 9,-235 5,-147-2,28-5,10-1,178 5,-43 2,-106-7,11 0,1035 7,-1037-7,-13 0,54 6,44-2,-131-1,73-13,-65 4,0 4,125-3,615 13,-437-2,-313-1,96-18,-13 1,90-11,-160 18,-35 5,48-4,12 4,49-2,-155 14,-28 8,-140 16,67-17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3:18:55.5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49 338,'27'2,"-1"1,1 1,-1 1,48 17,20 4,137 18,7-4,32 3,9 0,240 21,-105-25,163-37,-288-4,2919 2,-3037 14,-83-4,406 29,65-26,-367-15,684 2,-635 7,18 1,-188-8,20 0,106-12,131-6,-241 16,34-4,20-1,892 7,-457 0,-566 0,1 0,-1-1,1-1,-1 0,15-4,-22 5,0 0,0 0,0-1,0 1,0 0,-1-1,1 0,0 0,-1 0,1 0,-1 0,1 0,-1-1,0 1,0-1,0 1,-1-1,1 0,-1 0,1 0,1-4,0-5,-1 3,0 0,0-1,1-18,-3 25,-1 0,1 1,0-1,-1 0,1 0,-1 1,0-1,0 0,0 1,0-1,-1 0,1 1,0 0,-1-1,0 1,0 0,0 0,-2-2,-6-5,-1 1,0 1,0 0,-1 1,0 0,0 0,0 2,-1-1,1 2,-19-4,1 1,0 2,-55-2,17 7,-222-7,202 2,-25-2,98 3,-26-7,25 6,-25-5,-84 0,66 6,-7-1,1-2,-103-25,-396-91,413 92,104 22,-84-3,-48 12,64 1,77-2,1-1,0 2,1 1,-38 8,-362 74,344-68,-106 18,124-22,36-5,-1-2,-45 1,45-6,-210-10,184 4,-41-6,44 4,1 2,-82 3,-457 3,447 8,13-1,83-7,-177 8,190-4,-79 8,65-7,-107-3,82-3,-1104 0,942-19,182 13,63 7,-122-18,57 1,40 9,-31-5,-271-37,297 44,-44-15,54 14,0 1,-1 0,0 2,0 0,-25 0,19 4,-125-4,-221-6,317 10,38 0,-1-2,1 0,0-1,0 0,-29-11,29 9,-1 0,0 1,-39-2,-61 6,61 1,53 0,1-1,-1 1,1 0,-1 1,1-1,0 1,0 0,-1 0,1 0,-6 5,-17 7,6-6,-1 0,-1-2,1 0,-1-2,-37 3,-119-6,86-3,-509 2,566-2,0-2,-42-9,42 6,-29-2,-86-2,-68 11,85 2,109-2,-7 1,0-2,0 0,1-3,-53-11,62 11,-1 0,1 2,-1 0,0 1,-27 4,-6-2,47-1,5 0,-1 0,0 0,0 0,1 1,-8 1,10-1,0 0,1-1,0 1,-1 0,1 0,-1 0,1 0,0 0,0 0,-1 0,1 0,0 1,0-1,0 0,1 1,-1-1,0 1,0-1,1 1,-2 1,0 7,0 1,0-1,1 0,0 1,1-1,0 1,1-1,2 15,-2-22,0-1,0 1,0-1,0 0,0 0,0 1,0-1,1 0,-1 0,1 0,0 0,-1 0,1-1,0 1,0 0,0-1,0 0,1 1,-1-1,0 0,1 0,-1 0,0 0,5 0,5 2,1-1,0 0,20 0,-23-2,269 2,-169-4,-83 1,1-1,-1-1,0-1,0-2,0-1,48-19,25-10,-86 32,0 0,0 0,1 1,26-1,62 3,-61 2,1614 1,-953-3,-309-25,-246 5,-51 7,-44 7,66-10,216-41,-204 34,0 6,231-3,-246 23,0 5,160 29,492 107,-760-142,177 29,-5 16,105 32,-194-55,-38-12,96 7,-126-16,76 11,40 3,-23-10,98 3,-147-8,-26 0,-1-1,1-2,59-11,-13-4,1 4,99-2,181 12,-196 5,1134-2,-1278-2,-1-1,47-10,-4 0,152-4,2 19,-67 0,242-2,-389 0,1 2,0-1,0 1,-1 1,1 0,-1 0,0 1,14 8,-20-10,15 4,-1-1,0 0,1-2,0 0,35 1,226-2,-145-4,-115 3,0-1,0-2,0 0,0 0,32-10,-24 4,-1 2,1 0,53-2,86 8,-76 1,-56-2,-21 0,0 1,0 0,0 0,0 2,17 3,23 10,0-2,1-3,0-3,73 2,-77-6,86 16,-89-10,0-2,62 0,64 4,-89 4,-59-9,0-1,49 2,258 15,-84 19,-1 0,-172-32,141 18,-114-15,44 8,-146-20,0 0,-1 0,1 0,0 0,-1 0,1 0,0 1,-1-1,1 0,0 0,-1 1,1-1,-1 1,1-1,0 0,-1 1,1-1,-1 1,1-1,-1 1,0 0,1 0,-1 0,0-1,0 1,0-1,0 1,0 0,0-1,0 1,-1-1,1 1,0-1,0 1,-1-1,1 1,0-1,-1 1,1-1,-1 1,1-1,0 0,-2 1,-3 3,-1 0,1 0,-9 4,-2-1,1-1,-1-1,0 0,0 0,-1-2,-31 3,-103-5,70-3,-60 1,-144 2,169 6,-45 1,102-9,-81 2,86 6,31-4,-23 1,-61 3,-19 1,106-9,0 2,0 0,0 2,0 0,0 1,-19 7,17-5,-1 0,1-2,-1 0,-25 0,-96-5,57-1,48 3,-60 7,1 1,27-3,-99-2,30-3,76 7,-23 0,-264-8,166-1,162 1,0-2,0-1,0-1,-26-8,-88-35,67 22,58 21,-178-70,190 74,0 0,0 0,0 0,0 0,1 0,-1 0,0 0,0 0,0 0,0 0,0 0,0 0,0 0,0 0,0 0,1 0,-1-1,0 1,0 0,0 0,0 0,0 0,0 0,0 0,0 0,0 0,0 0,0 0,0 0,0-1,0 1,0 0,0 0,0 0,0 0,0 0,0 0,0 0,0 0,0-1,0 1,0 0,0 0,0 0,0 0,0 0,0 0,0 0,0 0,0 0,0 0,0-1,0 1,0 0,0 0,-1 0,14-1,218-1,-115 3,126-14,-27-19,37-5,240 2,-353 37,128-2,-197-5,-1-2,122-30,158-21,-60 37,1 19,9 0,-213-2,134-24,-152 11,-43 10,0 2,30-4,78-9,-28 4,154-9,-222 20,90 1,-83 3,77-8,-25-6,1 5,0 4,152 13,-81 7,-103-11,74-4,-76-2,90 10,-91-3,105-5,-88-2,-56 1,14 0,0-1,61-10,-51 3,87-3,50 11,-68 2,882-2,-890 7,2 1,-14-10,146 4,-153 4,57 2,499-8,-627 0,1 1,-1 1,1 0,-1 2,0 0,32 12,-47-14,0 0,1 0,-1 0,0 1,-1-1,1 1,0 0,-1 0,1 0,-1 0,0 0,0 0,0 1,-1-1,1 1,-1-1,1 1,-1-1,-1 1,1 0,0 0,-1 6,1-3,-1 1,0-1,0 0,-1 0,0 0,0 0,-1 0,0 0,0 0,-1-1,-4 11,-2-5,0 0,-1-1,0 0,-1 0,-18 13,-4 5,28-24,0-1,0 0,0 0,-1 0,1-1,-1 0,0 0,0-1,0 1,-1-1,1 0,0-1,-1 0,1 0,-1 0,0-1,-11 0,17 0,-40-1,-81-10,111 9,0 1,0 0,-1 1,1 0,-1 0,1 2,0-1,0 1,-1 1,-17 6,11-3,-28 3,-6 2,27-3,-1-2,-1 0,1-2,-52 3,-156 0,-81 0,196-9,-606 2,714 1,0 1,-1-1,1 2,0 0,0 0,-13 6,11-4,0-1,0 0,-22 3,11-3,0 0,1 1,-1 2,-32 13,34-13,0-1,-1-1,0-1,-46 2,35-3,-237 2,170-6,-949 1,967 7,8 0,-11-7,-39 1,56 12,61-12,1 1,-1-1,1 2,-12 4,11-4,0 1,-1-2,-12 3,-233 28,-2-20,-85-13,300-2,0-2,1-2,-64-17,102 22,-1 1,1-1,0 0,0 0,0 0,-1 0,1-1,1 1,-1-1,0 1,0-1,0 1,1-1,-1 0,1 0,-1 0,1 0,0 0,0 0,-2-4,2 3,0 0,0-1,1 1,-1-1,1 1,0-1,-1 1,2-1,-1 1,0-1,1 1,-1-1,3-4,-2 5,0 1,0-1,1 1,-1 0,1 0,-1 0,1 0,0 0,0 0,0 0,0 0,0 1,0-1,0 1,1 0,-1 0,1-1,-1 1,4 0,6-3,-1 1,24-2,319-24,-148 14,97-16,-114 10,358-55,-38 5,77 18,-511 47,627-18,-319 0,-6-33,-281 36,-56 12,70-9,-53 16,-32 1,0 0,-1-1,33-8,201-36,-103 22,-45 8,7 0,-40-2,14-2,43-8,47-7,-109 26,74 1,1796 10,-1034-3,-741-7,0 0,526 9,-683-2,0 0,1-1,-1 0,12-4,22-5,307-8,-338 18,306 0,-188 2,-108-2,30-6,17 0,167 7,-109 0,20 13,-104-8,72 13,-70-9,-1-3,75 2,-29-2,-29-1,334-1,-253-5,29 15,-86-5,-29-4,147 10,-172-12,49 10,-53-8,0 0,36 0,717-5,-331-1,-234 1,-197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56529-62C3-4E64-AA21-4F505E4E1BE7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345D5-D34F-4C10-8FCA-57D0F5867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0249" indent="-46244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DBB84-FD7E-4250-AD33-9D0A282AD6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35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D064F-5C81-AB7E-A210-7E88DAE35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A8303D-1214-2083-7021-3AB05A343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84F2F-7339-60DF-7FBC-19F615FC9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4A3F-1DBB-433D-A9B3-074E8EEAF119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1CA74-30D2-A97A-C66B-300F04C72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032E4-037B-6435-E861-222404B0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285D-5D42-40A2-A61D-BC70CF4B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6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5C72-B0C0-CAE5-1E8B-CC20FF94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CC9E0-26BE-3B27-ECCB-8FEEF78C9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BD016-CF8D-FDA5-958D-B04E0D033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4A3F-1DBB-433D-A9B3-074E8EEAF119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B0BD2-2B1A-6CB1-DA38-F8CFDC48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5DE5C-8BC9-D5F7-AD09-E1E7B8C6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285D-5D42-40A2-A61D-BC70CF4B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9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F866EF-7BA1-6FC8-1E08-92392E430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EBC65-7B74-3281-1CEC-F42BD0AA4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51082-9F42-BDBC-E61B-4E767A63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4A3F-1DBB-433D-A9B3-074E8EEAF119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48956-18AF-91CF-B17F-4197A1942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147AC-FD04-A75E-E344-322152E2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285D-5D42-40A2-A61D-BC70CF4B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36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78621" y="569312"/>
            <a:ext cx="7903779" cy="2040759"/>
          </a:xfrm>
        </p:spPr>
        <p:txBody>
          <a:bodyPr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8621" y="2890347"/>
            <a:ext cx="7903779" cy="27484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-93424" y="3442140"/>
            <a:ext cx="3269885" cy="2098540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</a:t>
            </a:r>
            <a:r>
              <a:rPr lang="en-US" dirty="0" err="1"/>
              <a:t>toplaceholder</a:t>
            </a:r>
            <a:r>
              <a:rPr lang="en-US" dirty="0"/>
              <a:t> or click icon to add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-93424" y="3442141"/>
            <a:ext cx="3269885" cy="217023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86911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-93424" y="3442141"/>
            <a:ext cx="3269885" cy="217023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743565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625" y="4501931"/>
            <a:ext cx="7647663" cy="12670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8625" y="3011380"/>
            <a:ext cx="7647663" cy="13955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-93424" y="3442141"/>
            <a:ext cx="3269885" cy="217023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800945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8621" y="1600202"/>
            <a:ext cx="38070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65981" y="1600202"/>
            <a:ext cx="38164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10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621" y="274638"/>
            <a:ext cx="7903779" cy="74136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8621" y="1215233"/>
            <a:ext cx="399393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8621" y="1854994"/>
            <a:ext cx="3993931" cy="43636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06115" y="1215233"/>
            <a:ext cx="367628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06115" y="1854994"/>
            <a:ext cx="3676285" cy="43636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-93424" y="3442141"/>
            <a:ext cx="3269885" cy="217023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82847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02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-93424" y="3442141"/>
            <a:ext cx="3269885" cy="217023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17520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76200"/>
            <a:ext cx="12192000" cy="6934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" name="Picture 9" descr="bg.jpg"/>
          <p:cNvPicPr>
            <a:picLocks noChangeAspect="1"/>
          </p:cNvPicPr>
          <p:nvPr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192000" cy="69539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4191" y="5918200"/>
            <a:ext cx="12216192" cy="939800"/>
          </a:xfrm>
          <a:prstGeom prst="rect">
            <a:avLst/>
          </a:prstGeom>
          <a:solidFill>
            <a:srgbClr val="4106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96" y="6221289"/>
            <a:ext cx="2664869" cy="425245"/>
          </a:xfrm>
          <a:prstGeom prst="rect">
            <a:avLst/>
          </a:prstGeom>
        </p:spPr>
      </p:pic>
      <p:pic>
        <p:nvPicPr>
          <p:cNvPr id="11" name="Picture 10" descr="horizontalword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5791200"/>
            <a:ext cx="7416800" cy="11503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76200"/>
            <a:ext cx="12192000" cy="6934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12" descr="bg.jpg"/>
          <p:cNvPicPr>
            <a:picLocks noChangeAspect="1"/>
          </p:cNvPicPr>
          <p:nvPr userDrawn="1"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192000" cy="695390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24191" y="5918200"/>
            <a:ext cx="12216192" cy="939800"/>
          </a:xfrm>
          <a:prstGeom prst="rect">
            <a:avLst/>
          </a:prstGeom>
          <a:solidFill>
            <a:srgbClr val="4106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8596" y="6221289"/>
            <a:ext cx="2664869" cy="425245"/>
          </a:xfrm>
          <a:prstGeom prst="rect">
            <a:avLst/>
          </a:prstGeom>
        </p:spPr>
      </p:pic>
      <p:pic>
        <p:nvPicPr>
          <p:cNvPr id="16" name="Picture 15" descr="horizontalwords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5791200"/>
            <a:ext cx="7416800" cy="115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8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09DD3-E5C8-86BB-F7DD-C0FF29F1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51225-B5DC-FDA1-F9E7-EC29F4141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171DD-8E95-A7A4-C2DF-EF47C7015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4A3F-1DBB-433D-A9B3-074E8EEAF119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D78C3-F02C-27D2-F987-04CB5A0DC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12BB4-846C-8B17-4947-2DC77B5A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285D-5D42-40A2-A61D-BC70CF4B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3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625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830" y="273053"/>
            <a:ext cx="362957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78625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47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621" y="4800601"/>
            <a:ext cx="7903779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78621" y="402899"/>
            <a:ext cx="7903779" cy="43246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78621" y="5367339"/>
            <a:ext cx="7903779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75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.jpg"/>
          <p:cNvPicPr>
            <a:picLocks noChangeAspect="1"/>
          </p:cNvPicPr>
          <p:nvPr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07"/>
            <a:ext cx="12192000" cy="6877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4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2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-93424" y="3442141"/>
            <a:ext cx="3269885" cy="217023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61040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ED9D-E731-4B87-A1F5-612AF45F28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3C3A-41F3-4783-BCEB-04E7189ED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76200"/>
            <a:ext cx="12192000" cy="6934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" name="Picture 9" descr="bg.jpg"/>
          <p:cNvPicPr>
            <a:picLocks noChangeAspect="1"/>
          </p:cNvPicPr>
          <p:nvPr userDrawn="1"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192000" cy="695390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4191" y="5918200"/>
            <a:ext cx="12216192" cy="939800"/>
          </a:xfrm>
          <a:prstGeom prst="rect">
            <a:avLst/>
          </a:prstGeom>
          <a:solidFill>
            <a:srgbClr val="4106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1" name="Picture 10" descr="horizontalword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5791200"/>
            <a:ext cx="7416800" cy="115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0" y="6221262"/>
            <a:ext cx="3734841" cy="42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63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A2EF-FDC1-44CA-9CE8-3D7635F2A238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F73D-C151-4E9E-B712-80F121D2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0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6F9A9-7D80-F26E-0C7C-3D20AB5CF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C3C39-C0B8-EF83-659E-814DEDA47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2FEA7-4865-F5A9-0D77-EA70B88C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4A3F-1DBB-433D-A9B3-074E8EEAF119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63735-8E8F-0C73-F3CA-F6D671F3E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F253A-75C1-D4BC-8FD1-0B05B335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285D-5D42-40A2-A61D-BC70CF4B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0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6A0C-71E0-BACC-E0C9-F5C5C61DD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2B580-EFC8-EE52-2F3C-931401F93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37519-A4E8-E675-4BA6-268C0F9DF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747E8-BB3A-453B-6B89-85442741E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4A3F-1DBB-433D-A9B3-074E8EEAF119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38628-288A-7CA4-7CED-58A2B720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F3CC1-DF88-DEF3-75D3-180EA50A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285D-5D42-40A2-A61D-BC70CF4B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8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CA00-104B-D8C4-3832-2B76DB05A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E5EC5-8123-AA27-7550-2088C9292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5C253-B22E-59BB-1D9F-F31F58AE5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2E99E7-0F8A-F908-33CF-5312BA02C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3C089-B58E-11DC-2CDB-E15C979E6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8B1D11-40E3-D728-490F-B7F2133C8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4A3F-1DBB-433D-A9B3-074E8EEAF119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1CEE66-04B6-66B1-8D96-03CE15478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6D274D-7D59-A1E5-29C8-D988FAD17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285D-5D42-40A2-A61D-BC70CF4B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0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95155-523E-76A2-97F7-5BB9AA38D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41E47-B6E0-71C7-A1F4-C33E2AD7D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4A3F-1DBB-433D-A9B3-074E8EEAF119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9DBA8-6830-154B-FBD3-65F8DAE92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E865A-CFC6-9697-3C37-D261EA3F2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285D-5D42-40A2-A61D-BC70CF4B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1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76EAD0-C3DD-710B-AD1E-3ED55223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4A3F-1DBB-433D-A9B3-074E8EEAF119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74E458-0A14-ED25-3C16-E6F04C46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A2AF8-DF89-C0CD-A75A-42F9CE222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285D-5D42-40A2-A61D-BC70CF4B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5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5C4A9-DB0D-699E-A6C5-15955EA1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426DA-0CD3-E63A-90E9-0D1EBE0AC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5D799-3EC7-F580-DF17-1A1D3262C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57E40-002D-E54B-CF18-D26EDB2B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4A3F-1DBB-433D-A9B3-074E8EEAF119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F7F6B-0BA0-BAFD-E967-31773684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A6DE6-FF71-DD45-EF13-76253A9B5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285D-5D42-40A2-A61D-BC70CF4B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0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A2F42-7E81-B38A-9D77-94CE2A69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6445AE-E675-68DC-DF2D-C95664700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97B3F-5713-7548-AA6E-306D5BAB4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E740C-7E3C-7328-6A04-E56F937C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4A3F-1DBB-433D-A9B3-074E8EEAF119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7703D-F260-07C4-4569-7538FA2A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59718-53A2-5452-957C-A209E64F4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285D-5D42-40A2-A61D-BC70CF4B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0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95E997-1CE5-217A-DCA7-1A517EC49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7B730-E447-A987-6F74-02B4393FA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11E4C-D25F-AA03-6F87-6F23B1116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74A3F-1DBB-433D-A9B3-074E8EEAF119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D3B24-2D67-89A0-9D0E-CCB9F34D2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2419C-AEED-2D63-BC64-EDB092F16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9285D-5D42-40A2-A61D-BC70CF4B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.jpg"/>
          <p:cNvPicPr>
            <a:picLocks noChangeAspect="1"/>
          </p:cNvPicPr>
          <p:nvPr/>
        </p:nvPicPr>
        <p:blipFill>
          <a:blip r:embed="rId18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07"/>
            <a:ext cx="12192000" cy="68777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8621" y="274639"/>
            <a:ext cx="79037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8621" y="1600202"/>
            <a:ext cx="790377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78625" y="6356352"/>
            <a:ext cx="158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BED9D-E731-4B87-A1F5-612AF45F28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45783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0483" y="6356352"/>
            <a:ext cx="931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D3C3A-41F3-4783-BCEB-04E7189ED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" y="-19707"/>
            <a:ext cx="3188137" cy="6877707"/>
          </a:xfrm>
          <a:prstGeom prst="rect">
            <a:avLst/>
          </a:prstGeom>
          <a:solidFill>
            <a:srgbClr val="4106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" y="-17589"/>
            <a:ext cx="3115455" cy="5652564"/>
          </a:xfrm>
          <a:prstGeom prst="rect">
            <a:avLst/>
          </a:prstGeom>
        </p:spPr>
      </p:pic>
      <p:pic>
        <p:nvPicPr>
          <p:cNvPr id="11" name="Picture 10" descr="msstate_vertical_white.png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63" y="5802243"/>
            <a:ext cx="2744992" cy="86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3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D2E2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4565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4565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4565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1.emf"/><Relationship Id="rId7" Type="http://schemas.openxmlformats.org/officeDocument/2006/relationships/image" Target="../media/image60.png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80.png"/><Relationship Id="rId5" Type="http://schemas.openxmlformats.org/officeDocument/2006/relationships/image" Target="../media/image5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78621" y="307204"/>
            <a:ext cx="7903779" cy="1143000"/>
          </a:xfrm>
        </p:spPr>
        <p:txBody>
          <a:bodyPr>
            <a:noAutofit/>
          </a:bodyPr>
          <a:lstStyle/>
          <a:p>
            <a:r>
              <a:rPr lang="en-US" sz="4000" spc="-120" dirty="0">
                <a:solidFill>
                  <a:srgbClr val="990000"/>
                </a:solidFill>
              </a:rPr>
              <a:t>MSU Office of Research and Economic Development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58510" y="147165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D2E2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456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456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456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890C25">
                    <a:lumMod val="75000"/>
                  </a:srgbClr>
                </a:solidFill>
                <a:effectLst/>
                <a:uLnTx/>
                <a:uFillTx/>
                <a:latin typeface="Mistral" panose="03090702030407020403" pitchFamily="66" charset="0"/>
                <a:ea typeface="+mn-ea"/>
                <a:cs typeface="+mn-cs"/>
              </a:rPr>
              <a:t>Seminar Series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890C25">
                  <a:lumMod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2" name="Content Placeholder 1" descr="A qr code with black squares&#10;&#10;Description automatically generated">
            <a:extLst>
              <a:ext uri="{FF2B5EF4-FFF2-40B4-BE49-F238E27FC236}">
                <a16:creationId xmlns:a16="http://schemas.microsoft.com/office/drawing/2014/main" id="{721C53F8-6D41-78C1-43C3-6340FD552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713" y="152309"/>
            <a:ext cx="2909797" cy="2909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E32251-0AB3-E81F-4C4A-20D55E8C9DF0}"/>
              </a:ext>
            </a:extLst>
          </p:cNvPr>
          <p:cNvSpPr txBox="1"/>
          <p:nvPr/>
        </p:nvSpPr>
        <p:spPr>
          <a:xfrm>
            <a:off x="3754016" y="2789852"/>
            <a:ext cx="7828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Tuesday, October 10,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35D68C-DD41-A436-6C38-36B941D1C0BC}"/>
              </a:ext>
            </a:extLst>
          </p:cNvPr>
          <p:cNvSpPr txBox="1"/>
          <p:nvPr/>
        </p:nvSpPr>
        <p:spPr>
          <a:xfrm>
            <a:off x="4208107" y="4642009"/>
            <a:ext cx="55703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Demonstrating Research Impact through Outreach and Engagement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Dr. Gary Jackson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Associate Vice President for Outreach and Engagement Professor of Agricultural Education and Communication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9" name="Picture 8" descr="A person in a suit smiling&#10;&#10;Description automatically generated">
            <a:extLst>
              <a:ext uri="{FF2B5EF4-FFF2-40B4-BE49-F238E27FC236}">
                <a16:creationId xmlns:a16="http://schemas.microsoft.com/office/drawing/2014/main" id="{63282DCC-8EA2-A9FC-3FC5-104D1DADE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779" y="3719102"/>
            <a:ext cx="2080727" cy="29130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C7C24B-48DD-2E3A-E9CC-AB5E0A3AE85C}"/>
              </a:ext>
            </a:extLst>
          </p:cNvPr>
          <p:cNvSpPr txBox="1"/>
          <p:nvPr/>
        </p:nvSpPr>
        <p:spPr>
          <a:xfrm>
            <a:off x="148713" y="3251517"/>
            <a:ext cx="290979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Find the handouts &amp; resources from today’s program here!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FBEC93B0-F2FA-E05C-43CB-49C2269D6D77}"/>
              </a:ext>
            </a:extLst>
          </p:cNvPr>
          <p:cNvSpPr/>
          <p:nvPr/>
        </p:nvSpPr>
        <p:spPr>
          <a:xfrm rot="16812502">
            <a:off x="2512578" y="2548804"/>
            <a:ext cx="2132979" cy="1330318"/>
          </a:xfrm>
          <a:prstGeom prst="curved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78263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4654285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E512E5-522B-F3C0-2D68-CD6DF6C69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2898276" cy="5576770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NSF Core Values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535" y="0"/>
            <a:ext cx="753945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9977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8A607-FD99-107A-FA42-AF0257C0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976" y="850052"/>
            <a:ext cx="5605373" cy="5326911"/>
          </a:xfrm>
        </p:spPr>
        <p:txBody>
          <a:bodyPr>
            <a:normAutofit/>
          </a:bodyPr>
          <a:lstStyle/>
          <a:p>
            <a:r>
              <a:rPr lang="en-US" sz="2400" b="1" dirty="0"/>
              <a:t>Scientific Leadership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Integrity and Excellence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>
                <a:highlight>
                  <a:srgbClr val="FFFF00"/>
                </a:highlight>
              </a:rPr>
              <a:t>Diversity and Inclusion</a:t>
            </a:r>
          </a:p>
          <a:p>
            <a:endParaRPr lang="en-US" sz="2400" b="1" dirty="0">
              <a:highlight>
                <a:srgbClr val="FFFF00"/>
              </a:highlight>
            </a:endParaRPr>
          </a:p>
          <a:p>
            <a:r>
              <a:rPr lang="en-US" sz="2400" b="1" dirty="0">
                <a:highlight>
                  <a:srgbClr val="FFFF00"/>
                </a:highlight>
              </a:rPr>
              <a:t>Public Service</a:t>
            </a:r>
          </a:p>
          <a:p>
            <a:pPr marL="0" indent="0">
              <a:buNone/>
            </a:pPr>
            <a:endParaRPr lang="en-US" sz="2400" b="1" dirty="0">
              <a:highlight>
                <a:srgbClr val="FFFF00"/>
              </a:highlight>
            </a:endParaRPr>
          </a:p>
          <a:p>
            <a:r>
              <a:rPr lang="en-US" sz="2400" b="1" dirty="0">
                <a:highlight>
                  <a:srgbClr val="FFFF00"/>
                </a:highlight>
              </a:rPr>
              <a:t>Innovation and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06189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47E15-0B3A-8289-990F-77C0E6B59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Major Changes in Research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94DAD-62E3-939D-4307-B51BA0B84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US" sz="2400" b="1" dirty="0"/>
              <a:t>The </a:t>
            </a:r>
            <a:r>
              <a:rPr lang="en-US" sz="2400" b="1" dirty="0">
                <a:highlight>
                  <a:srgbClr val="FFFF00"/>
                </a:highlight>
              </a:rPr>
              <a:t>application of research </a:t>
            </a:r>
            <a:r>
              <a:rPr lang="en-US" sz="2400" b="1" dirty="0"/>
              <a:t>and the commercial frame. Research is not valued until it is used” (Nick Baker, </a:t>
            </a:r>
            <a:r>
              <a:rPr lang="en-US" sz="2400" b="1" dirty="0" err="1"/>
              <a:t>Savanta</a:t>
            </a:r>
            <a:r>
              <a:rPr lang="en-US" sz="2400" b="1" dirty="0"/>
              <a:t>, 2019).</a:t>
            </a:r>
          </a:p>
          <a:p>
            <a:endParaRPr lang="en-US" sz="2400" b="1" dirty="0"/>
          </a:p>
          <a:p>
            <a:r>
              <a:rPr lang="en-US" sz="2400" b="1" dirty="0"/>
              <a:t>Rethinking market research and </a:t>
            </a:r>
            <a:r>
              <a:rPr lang="en-US" sz="2400" b="1" dirty="0">
                <a:highlight>
                  <a:srgbClr val="FFFF00"/>
                </a:highlight>
              </a:rPr>
              <a:t>how to engage with consumers to conduct it</a:t>
            </a:r>
            <a:r>
              <a:rPr lang="en-US" sz="2400" b="1" dirty="0"/>
              <a:t>…” (Jane </a:t>
            </a:r>
            <a:r>
              <a:rPr lang="en-US" sz="2400" b="1" dirty="0" err="1"/>
              <a:t>Rudling</a:t>
            </a:r>
            <a:r>
              <a:rPr lang="en-US" sz="2400" b="1" dirty="0"/>
              <a:t>, Walnut Unlimited, 2019).</a:t>
            </a:r>
          </a:p>
          <a:p>
            <a:endParaRPr lang="en-US" sz="2400" b="1" dirty="0"/>
          </a:p>
          <a:p>
            <a:r>
              <a:rPr lang="en-US" sz="2400" b="1" dirty="0"/>
              <a:t>Technology as an enabler of new ways of </a:t>
            </a:r>
            <a:r>
              <a:rPr lang="en-US" sz="2400" b="1" dirty="0">
                <a:highlight>
                  <a:srgbClr val="FFFF00"/>
                </a:highlight>
              </a:rPr>
              <a:t>engaging research participants</a:t>
            </a:r>
            <a:r>
              <a:rPr lang="en-US" sz="2400" b="1" dirty="0"/>
              <a:t> and making data available faster….” (Sinead Jefferies, Research Consultant, 2019).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0319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63E443-3D36-EBBC-3CFC-3D6101C8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NSF Strategic Goals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5B1A7-62F7-0170-BDF5-B1672F6E0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US" sz="2400" b="1" dirty="0"/>
              <a:t>Empower – STEM talent to fully participate in science and engineering.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Discover – create new knowledge about our universe, the world &amp; ourselves.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i="1" dirty="0">
                <a:highlight>
                  <a:srgbClr val="FFFF00"/>
                </a:highlight>
              </a:rPr>
              <a:t>Impact – benefit society by translating knowledge into solutions.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Excel – at NSF operations &amp; management.</a:t>
            </a:r>
          </a:p>
        </p:txBody>
      </p:sp>
    </p:spTree>
    <p:extLst>
      <p:ext uri="{BB962C8B-B14F-4D97-AF65-F5344CB8AC3E}">
        <p14:creationId xmlns:p14="http://schemas.microsoft.com/office/powerpoint/2010/main" val="37061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C4D7C-18E7-5E7E-7D8E-8E35FD4D1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NIH Goals and Objectives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1DEBF-4139-F3DE-3C9E-FCC334B97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4640657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Foster fundamental creative discoveries , innovative research strategies </a:t>
            </a:r>
            <a:r>
              <a:rPr lang="en-US" sz="2400" b="1" i="1" dirty="0">
                <a:highlight>
                  <a:srgbClr val="FFFF00"/>
                </a:highlight>
              </a:rPr>
              <a:t>and their applications as a basis for ultimately protecting and improving health;</a:t>
            </a:r>
          </a:p>
          <a:p>
            <a:pPr marL="0" indent="0">
              <a:buNone/>
            </a:pPr>
            <a:endParaRPr lang="en-US" sz="2400" b="1" i="1" dirty="0">
              <a:highlight>
                <a:srgbClr val="FFFF00"/>
              </a:highlight>
            </a:endParaRPr>
          </a:p>
          <a:p>
            <a:r>
              <a:rPr lang="en-US" sz="2400" b="1" dirty="0"/>
              <a:t>Develop, maintain and renew scientific human and physical resources that will ensure  the Nation’ capability to prevent disease;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To expand the knowledge base in medical and associated sciences in order to enhance the Nation’s </a:t>
            </a:r>
            <a:r>
              <a:rPr lang="en-US" sz="2400" b="1" i="1" dirty="0">
                <a:highlight>
                  <a:srgbClr val="FFFF00"/>
                </a:highlight>
              </a:rPr>
              <a:t>economic well-being and ensure a continued return on the public investment in research</a:t>
            </a:r>
            <a:r>
              <a:rPr lang="en-US" sz="2400" b="1" dirty="0"/>
              <a:t>; and</a:t>
            </a:r>
          </a:p>
          <a:p>
            <a:endParaRPr lang="en-US" sz="2400" b="1" dirty="0"/>
          </a:p>
          <a:p>
            <a:r>
              <a:rPr lang="en-US" sz="2400" b="1" dirty="0"/>
              <a:t>Exemplify and promote the highest level of </a:t>
            </a:r>
            <a:r>
              <a:rPr lang="en-US" sz="2400" b="1" i="1" dirty="0">
                <a:highlight>
                  <a:srgbClr val="FFFF00"/>
                </a:highlight>
              </a:rPr>
              <a:t>scientific integrity, public accountability  and social responsibility in the conduct of science.</a:t>
            </a:r>
          </a:p>
        </p:txBody>
      </p:sp>
    </p:spTree>
    <p:extLst>
      <p:ext uri="{BB962C8B-B14F-4D97-AF65-F5344CB8AC3E}">
        <p14:creationId xmlns:p14="http://schemas.microsoft.com/office/powerpoint/2010/main" val="4126753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8AB65-1CFE-D245-A8F7-1656BF385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USDA NIFA Goals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D92A1-1DBD-E5F8-8FCF-C0F5A6C36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811517"/>
            <a:ext cx="9880893" cy="3365445"/>
          </a:xfrm>
        </p:spPr>
        <p:txBody>
          <a:bodyPr>
            <a:normAutofit/>
          </a:bodyPr>
          <a:lstStyle/>
          <a:p>
            <a:r>
              <a:rPr lang="en-US" sz="2400" b="1" dirty="0"/>
              <a:t>Invest in and advance agricultural </a:t>
            </a:r>
            <a:r>
              <a:rPr lang="en-US" sz="2400" b="1" i="1" dirty="0">
                <a:highlight>
                  <a:srgbClr val="FFFF00"/>
                </a:highlight>
              </a:rPr>
              <a:t>research, education and extension to solve societal challenges.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Lead innovation across the nation through transformative discoveries, </a:t>
            </a:r>
            <a:r>
              <a:rPr lang="en-US" sz="2400" b="1" i="1" dirty="0">
                <a:highlight>
                  <a:srgbClr val="FFFF00"/>
                </a:highlight>
              </a:rPr>
              <a:t>education and engagement </a:t>
            </a:r>
            <a:r>
              <a:rPr lang="en-US" sz="2400" b="1" dirty="0"/>
              <a:t>that addresses agricultural challenges.</a:t>
            </a:r>
          </a:p>
        </p:txBody>
      </p:sp>
    </p:spTree>
    <p:extLst>
      <p:ext uri="{BB962C8B-B14F-4D97-AF65-F5344CB8AC3E}">
        <p14:creationId xmlns:p14="http://schemas.microsoft.com/office/powerpoint/2010/main" val="688980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D9003-2F16-D4E8-54FE-7041C50D9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4270588" cy="5576770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MSU Transformational Plan Goals 2023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50" y="637762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169A2-394F-65FC-E615-C27FA582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48" y="841904"/>
            <a:ext cx="4310700" cy="5335059"/>
          </a:xfrm>
        </p:spPr>
        <p:txBody>
          <a:bodyPr>
            <a:normAutofit/>
          </a:bodyPr>
          <a:lstStyle/>
          <a:p>
            <a:r>
              <a:rPr lang="en-US" sz="2400" b="1" dirty="0"/>
              <a:t>Serve the whole student</a:t>
            </a:r>
          </a:p>
          <a:p>
            <a:r>
              <a:rPr lang="en-US" sz="2400" b="1" dirty="0"/>
              <a:t>Strengthen our bonds</a:t>
            </a:r>
          </a:p>
          <a:p>
            <a:r>
              <a:rPr lang="en-US" sz="2400" b="1" dirty="0"/>
              <a:t>Ignite Innovation</a:t>
            </a:r>
          </a:p>
          <a:p>
            <a:r>
              <a:rPr lang="en-US" sz="2400" b="1" dirty="0">
                <a:highlight>
                  <a:srgbClr val="FFFF00"/>
                </a:highlight>
              </a:rPr>
              <a:t>Elevate our community – </a:t>
            </a:r>
            <a:r>
              <a:rPr lang="en-US" sz="2400" b="1" i="1" dirty="0">
                <a:highlight>
                  <a:srgbClr val="FFFF00"/>
                </a:highlight>
              </a:rPr>
              <a:t>serve our communities with the knowledge and experience that address critical challenges and unique opportunities.</a:t>
            </a:r>
          </a:p>
          <a:p>
            <a:r>
              <a:rPr lang="en-US" sz="2400" b="1" dirty="0"/>
              <a:t>Tell our story</a:t>
            </a:r>
          </a:p>
        </p:txBody>
      </p:sp>
    </p:spTree>
    <p:extLst>
      <p:ext uri="{BB962C8B-B14F-4D97-AF65-F5344CB8AC3E}">
        <p14:creationId xmlns:p14="http://schemas.microsoft.com/office/powerpoint/2010/main" val="1859865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2B3E2-A069-C948-AC8C-7BAE51DC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4270588" cy="5576770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MSU Task Force Recommendations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50" y="637762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CDB9D-9E23-9575-4E5A-514A86EC6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47" y="841904"/>
            <a:ext cx="4876507" cy="5335059"/>
          </a:xfrm>
        </p:spPr>
        <p:txBody>
          <a:bodyPr>
            <a:normAutofit/>
          </a:bodyPr>
          <a:lstStyle/>
          <a:p>
            <a:r>
              <a:rPr lang="en-US" sz="2400" b="1" dirty="0"/>
              <a:t>Recognize outreach and engagement as a critical element to the mission of the University.</a:t>
            </a:r>
          </a:p>
          <a:p>
            <a:r>
              <a:rPr lang="en-US" sz="2400" b="1" dirty="0"/>
              <a:t>Provide additional training and support for outreach and engagement.</a:t>
            </a:r>
          </a:p>
          <a:p>
            <a:r>
              <a:rPr lang="en-US" sz="2400" b="1" dirty="0"/>
              <a:t>Create a university infrastructure to support outreach and engagement.</a:t>
            </a:r>
          </a:p>
          <a:p>
            <a:r>
              <a:rPr lang="en-US" sz="2400" b="1" dirty="0"/>
              <a:t>Support, evaluate and improve outreach assessment and data collection.</a:t>
            </a:r>
          </a:p>
          <a:p>
            <a:r>
              <a:rPr lang="en-US" sz="2400" b="1" dirty="0"/>
              <a:t>Tell stories about MSU outreach and engagement.</a:t>
            </a:r>
          </a:p>
        </p:txBody>
      </p:sp>
    </p:spTree>
    <p:extLst>
      <p:ext uri="{BB962C8B-B14F-4D97-AF65-F5344CB8AC3E}">
        <p14:creationId xmlns:p14="http://schemas.microsoft.com/office/powerpoint/2010/main" val="3173556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16E33-A717-1ACB-24C2-DF63F5DB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4270588" cy="5576770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MSU’s Outreach &amp; Engagement Record</a:t>
            </a:r>
            <a:br>
              <a:rPr lang="en-US" sz="61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(A few highlights)</a:t>
            </a:r>
            <a:endParaRPr lang="en-US" sz="61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50" y="637762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918CC-9E61-24C9-9A88-C50058533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47" y="841904"/>
            <a:ext cx="5299201" cy="5878073"/>
          </a:xfrm>
        </p:spPr>
        <p:txBody>
          <a:bodyPr>
            <a:normAutofit lnSpcReduction="10000"/>
          </a:bodyPr>
          <a:lstStyle/>
          <a:p>
            <a:r>
              <a:rPr lang="en-US" sz="2400" b="1" i="1" dirty="0"/>
              <a:t>Carnegie Foundation for the Advancement of Teaching Community Engagement Classification</a:t>
            </a:r>
          </a:p>
          <a:p>
            <a:r>
              <a:rPr lang="en-US" sz="2400" b="1" dirty="0"/>
              <a:t>Research Projects &amp; Programs with engagement through educational deliverables.</a:t>
            </a:r>
          </a:p>
          <a:p>
            <a:r>
              <a:rPr lang="en-US" sz="2400" b="1" dirty="0"/>
              <a:t>Federal Plan of Work Report for MSU Extension &amp; MAFES</a:t>
            </a:r>
          </a:p>
          <a:p>
            <a:r>
              <a:rPr lang="en-US" sz="2400" b="1" dirty="0"/>
              <a:t>The CVM Annual Report</a:t>
            </a:r>
          </a:p>
          <a:p>
            <a:r>
              <a:rPr lang="en-US" sz="2400" b="1" dirty="0"/>
              <a:t>MSU Certification Programs (Credit and Non-Credit)</a:t>
            </a:r>
          </a:p>
          <a:p>
            <a:r>
              <a:rPr lang="en-US" sz="2400" b="1" dirty="0"/>
              <a:t>MSU Workshops, Short Courses, Seminars, In-service Trainings, etc.</a:t>
            </a:r>
          </a:p>
          <a:p>
            <a:r>
              <a:rPr lang="en-US" sz="2400" b="1" dirty="0"/>
              <a:t>MSU Faculty Consulting Projects</a:t>
            </a:r>
          </a:p>
          <a:p>
            <a:r>
              <a:rPr lang="en-US" sz="2400" b="1" dirty="0"/>
              <a:t>MSU Services (State Chem Lab, Transit System, etc.)</a:t>
            </a:r>
          </a:p>
        </p:txBody>
      </p:sp>
    </p:spTree>
    <p:extLst>
      <p:ext uri="{BB962C8B-B14F-4D97-AF65-F5344CB8AC3E}">
        <p14:creationId xmlns:p14="http://schemas.microsoft.com/office/powerpoint/2010/main" val="215682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EFE5D3B-2DC1-E483-C9B4-2ECA4ADE3C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057441"/>
              </p:ext>
            </p:extLst>
          </p:nvPr>
        </p:nvGraphicFramePr>
        <p:xfrm>
          <a:off x="0" y="0"/>
          <a:ext cx="12134641" cy="6805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675139" imgH="6853237" progId="Word.Document.12">
                  <p:embed/>
                </p:oleObj>
              </mc:Choice>
              <mc:Fallback>
                <p:oleObj name="Document" r:id="rId2" imgW="9675139" imgH="6853237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EFE5D3B-2DC1-E483-C9B4-2ECA4ADE3C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34641" cy="6805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3069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C225A5-2924-728A-6AA1-E2BCD29FB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124" y="551794"/>
            <a:ext cx="10237076" cy="61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7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E89A25-D045-D182-C2C5-38FFE49AD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45" y="637762"/>
            <a:ext cx="3500238" cy="55767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Demonstrating Research Impact through </a:t>
            </a:r>
            <a:br>
              <a: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Outreach and Engagement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81568-DDFE-1278-EBF0-A761E68AA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732" y="850052"/>
            <a:ext cx="6390623" cy="532691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b="1" dirty="0"/>
              <a:t>Gary Jackson, Ph.D.</a:t>
            </a:r>
          </a:p>
          <a:p>
            <a:pPr algn="l"/>
            <a:r>
              <a:rPr lang="en-US" sz="2000" b="1" dirty="0"/>
              <a:t>Associate Vice President for Outreach and Engagement</a:t>
            </a:r>
          </a:p>
          <a:p>
            <a:pPr algn="l"/>
            <a:r>
              <a:rPr lang="en-US" sz="2000" b="1" dirty="0"/>
              <a:t>Professor of Agricultural Education and Communication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Fowlkes Auditorium |	 Colvard Union</a:t>
            </a:r>
          </a:p>
          <a:p>
            <a:pPr algn="l"/>
            <a:r>
              <a:rPr lang="en-US" sz="2000" b="1" dirty="0"/>
              <a:t>October 10, 2023</a:t>
            </a:r>
          </a:p>
        </p:txBody>
      </p:sp>
    </p:spTree>
    <p:extLst>
      <p:ext uri="{BB962C8B-B14F-4D97-AF65-F5344CB8AC3E}">
        <p14:creationId xmlns:p14="http://schemas.microsoft.com/office/powerpoint/2010/main" val="2191840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07FD8A-998E-E887-16BB-8BEF914C5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110" y="483476"/>
            <a:ext cx="1096228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52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EFE5D3B-2DC1-E483-C9B4-2ECA4ADE3C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874566"/>
              </p:ext>
            </p:extLst>
          </p:nvPr>
        </p:nvGraphicFramePr>
        <p:xfrm>
          <a:off x="57359" y="52147"/>
          <a:ext cx="12134641" cy="6805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675139" imgH="6853237" progId="Word.Document.12">
                  <p:embed/>
                </p:oleObj>
              </mc:Choice>
              <mc:Fallback>
                <p:oleObj name="Document" r:id="rId2" imgW="9675139" imgH="6853237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EFE5D3B-2DC1-E483-C9B4-2ECA4ADE3C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359" y="52147"/>
                        <a:ext cx="12134641" cy="6805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CB1CF1-49AA-0F7D-A9CF-97FB932D9F61}"/>
                  </a:ext>
                </a:extLst>
              </p14:cNvPr>
              <p14:cNvContentPartPr/>
              <p14:nvPr/>
            </p14:nvContentPartPr>
            <p14:xfrm>
              <a:off x="166767" y="1129407"/>
              <a:ext cx="11846520" cy="1446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CB1CF1-49AA-0F7D-A9CF-97FB932D9F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127" y="1021407"/>
                <a:ext cx="11954160" cy="16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7F001C-A438-BBFB-5C11-ED29B6C8A9B4}"/>
                  </a:ext>
                </a:extLst>
              </p14:cNvPr>
              <p14:cNvContentPartPr/>
              <p14:nvPr/>
            </p14:nvContentPartPr>
            <p14:xfrm>
              <a:off x="8591847" y="6605367"/>
              <a:ext cx="1592640" cy="90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7F001C-A438-BBFB-5C11-ED29B6C8A9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37847" y="6497727"/>
                <a:ext cx="170028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F7768F5-8BD5-14E2-5BD9-C2AF8366C100}"/>
                  </a:ext>
                </a:extLst>
              </p14:cNvPr>
              <p14:cNvContentPartPr/>
              <p14:nvPr/>
            </p14:nvContentPartPr>
            <p14:xfrm>
              <a:off x="5444007" y="6547113"/>
              <a:ext cx="6683040" cy="149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F7768F5-8BD5-14E2-5BD9-C2AF8366C1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0367" y="6439113"/>
                <a:ext cx="679068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D8EAF22-0D04-031E-3AC1-E36D0EDACBEE}"/>
                  </a:ext>
                </a:extLst>
              </p14:cNvPr>
              <p14:cNvContentPartPr/>
              <p14:nvPr/>
            </p14:nvContentPartPr>
            <p14:xfrm>
              <a:off x="1201407" y="6421113"/>
              <a:ext cx="10869120" cy="35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D8EAF22-0D04-031E-3AC1-E36D0EDACB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7407" y="6313113"/>
                <a:ext cx="10976760" cy="56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7783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182411-B598-5174-1851-E340C968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65E77-A991-E3EC-C057-CA8065445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dirty="0"/>
              <a:t>Gary Jackson, Ph.D.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/>
              <a:t>Associate Vice President for Outreach and Engagement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/>
              <a:t>Mississippi State University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b="1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/>
              <a:t>3500 Lee Hall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/>
              <a:t>262 Lee Boulevard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/>
              <a:t>Mississippi State, MS 38762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/>
              <a:t>662-325-3742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/>
              <a:t>gbj2@msstate.edu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5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4679F5-AB94-EBE8-FF3A-5A9EAA873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The University’s Third Mission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DE9B9-3314-FBB7-C7B2-9823B99A3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065" y="2779986"/>
            <a:ext cx="10899818" cy="319727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/>
              <a:t>The third mission….is extending education and service to citizens who are not resident at the Oregon State University’s campus, and which draws upon the knowledge base of the University.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 algn="r">
              <a:buNone/>
            </a:pPr>
            <a:r>
              <a:rPr lang="en-US" sz="2400" b="1" dirty="0"/>
              <a:t>							</a:t>
            </a:r>
            <a:r>
              <a:rPr lang="en-US" sz="2400" b="1" i="1" dirty="0"/>
              <a:t>John V. Byrne, President</a:t>
            </a:r>
          </a:p>
          <a:p>
            <a:pPr marL="0" indent="0" algn="r">
              <a:buNone/>
            </a:pPr>
            <a:r>
              <a:rPr lang="en-US" sz="2400" b="1" i="1" dirty="0"/>
              <a:t>							Oregon State University, 1993</a:t>
            </a:r>
          </a:p>
        </p:txBody>
      </p:sp>
    </p:spTree>
    <p:extLst>
      <p:ext uri="{BB962C8B-B14F-4D97-AF65-F5344CB8AC3E}">
        <p14:creationId xmlns:p14="http://schemas.microsoft.com/office/powerpoint/2010/main" val="35956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10FF5B-C90D-BACC-018D-42C458511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Outreach and Engagement Defined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A8949-1483-99BD-0C8F-22E124FE8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4450876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Outreach and Engagement are two distinct ways for the university to connect to external individuals, groups, organizations, agencies, businesses, etc.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Outreach is one-way communication where the university faculty and staff provides information about an issue, problem, or opportunity. We typically describe this as </a:t>
            </a:r>
            <a:r>
              <a:rPr lang="en-US" sz="2400" b="1" i="1" dirty="0"/>
              <a:t>public service.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Engagement is two-way communication and involves a deliberate, well-planned process where the university faculty and staff inform, involve and have participation from community or business. Engagement typically occurs through </a:t>
            </a:r>
            <a:r>
              <a:rPr lang="en-US" sz="2400" b="1" i="1" dirty="0"/>
              <a:t>community-engaged research and non-formal (non-credit) teaching.</a:t>
            </a:r>
          </a:p>
        </p:txBody>
      </p:sp>
    </p:spTree>
    <p:extLst>
      <p:ext uri="{BB962C8B-B14F-4D97-AF65-F5344CB8AC3E}">
        <p14:creationId xmlns:p14="http://schemas.microsoft.com/office/powerpoint/2010/main" val="227519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FB860-5935-498D-BC25-75C886D14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Ernest Boyer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0E412-871F-B9D8-CA24-C1DE39D10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4511261"/>
          </a:xfrm>
        </p:spPr>
        <p:txBody>
          <a:bodyPr>
            <a:normAutofit/>
          </a:bodyPr>
          <a:lstStyle/>
          <a:p>
            <a:r>
              <a:rPr lang="en-US" sz="2400" b="1" dirty="0"/>
              <a:t>United States Commissioner of Education</a:t>
            </a:r>
          </a:p>
          <a:p>
            <a:r>
              <a:rPr lang="en-US" sz="2400" b="1" dirty="0"/>
              <a:t>Chancellor of State University of New York (SUNY)</a:t>
            </a:r>
          </a:p>
          <a:p>
            <a:r>
              <a:rPr lang="en-US" sz="2400" b="1" dirty="0"/>
              <a:t>President of the Carnegie Foundation for the Advancement of Teaching</a:t>
            </a:r>
          </a:p>
          <a:p>
            <a:r>
              <a:rPr lang="en-US" sz="2400" b="1" dirty="0"/>
              <a:t>Developed the Boyer Model that ignited the outreach and engagement discussion in higher education. Observation, a steady decrease in the relevance on colleges and universities in society and called on higher education to </a:t>
            </a:r>
            <a:r>
              <a:rPr lang="en-US" sz="2400" b="1" i="1" dirty="0"/>
              <a:t>“break out of the tired, old teaching versus research debate…The academy must become a more vigorous partner in the search for answers to our most pressing social, civic, economic and moral problems and must affirm it historic commitment to what I call the </a:t>
            </a:r>
            <a:r>
              <a:rPr lang="en-US" sz="2400" b="1" i="1" dirty="0">
                <a:highlight>
                  <a:srgbClr val="FFFF00"/>
                </a:highlight>
              </a:rPr>
              <a:t>scholarship of engagement</a:t>
            </a:r>
            <a:r>
              <a:rPr lang="en-US" sz="2400" b="1" i="1" dirty="0"/>
              <a:t>.”	</a:t>
            </a:r>
          </a:p>
          <a:p>
            <a:pPr marL="0" indent="0">
              <a:buNone/>
            </a:pPr>
            <a:endParaRPr lang="en-US" sz="2200" b="1" i="1" dirty="0"/>
          </a:p>
          <a:p>
            <a:pPr marL="0" indent="0">
              <a:buNone/>
            </a:pP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889257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7C844-A886-1111-988D-3B4103BCE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The Scholarship of Engagement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7E402-19C4-ADCE-15AB-FAFF6B8D0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769476"/>
            <a:ext cx="9880893" cy="3407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Scholarship resulting from a collaborative and mutually beneficial partnership between university faculty, staff and students and external non-higher education partners. Engaged scholarship is typically created and communicated through the discovery of new knowledge, the development of new knowledge, dissemination of new knowledge, and a change in learning, behavior and/or condition (Franz, 2009).</a:t>
            </a:r>
          </a:p>
        </p:txBody>
      </p:sp>
    </p:spTree>
    <p:extLst>
      <p:ext uri="{BB962C8B-B14F-4D97-AF65-F5344CB8AC3E}">
        <p14:creationId xmlns:p14="http://schemas.microsoft.com/office/powerpoint/2010/main" val="1755643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4654285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3C7B96-217A-93D1-0DF7-6CD4E7434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45" y="637762"/>
            <a:ext cx="3321882" cy="5576770"/>
          </a:xfrm>
        </p:spPr>
        <p:txBody>
          <a:bodyPr anchor="t">
            <a:normAutofit/>
          </a:bodyPr>
          <a:lstStyle/>
          <a:p>
            <a:r>
              <a:rPr lang="en-US" sz="4000" b="1" i="1" dirty="0">
                <a:solidFill>
                  <a:schemeClr val="bg1"/>
                </a:solidFill>
              </a:rPr>
              <a:t>Scholarship Reconsidered:  Priorities of the Professoriate </a:t>
            </a:r>
            <a:r>
              <a:rPr lang="en-US" sz="4000" b="1" dirty="0">
                <a:solidFill>
                  <a:schemeClr val="bg1"/>
                </a:solidFill>
              </a:rPr>
              <a:t>(Boyer, 1995)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535" y="0"/>
            <a:ext cx="753945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9977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3326C-6A6D-4CE3-1CE2-DD4803683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976" y="850052"/>
            <a:ext cx="6018779" cy="57836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/>
              <a:t>New Paradigm of Scholarship (four functions)</a:t>
            </a:r>
          </a:p>
          <a:p>
            <a:pPr marL="0" indent="0">
              <a:buNone/>
            </a:pPr>
            <a:endParaRPr lang="en-US" sz="1500" dirty="0"/>
          </a:p>
          <a:p>
            <a:pPr lvl="1"/>
            <a:r>
              <a:rPr lang="en-US" sz="1900" b="1" dirty="0"/>
              <a:t>The Scholarship of Discovery </a:t>
            </a:r>
            <a:r>
              <a:rPr lang="en-US" sz="1900" dirty="0"/>
              <a:t>– to observe and research phenomena to create new knowledge and add to the body of knowledge of a discipline.</a:t>
            </a:r>
          </a:p>
          <a:p>
            <a:pPr marL="457200" lvl="1" indent="0">
              <a:buNone/>
            </a:pPr>
            <a:endParaRPr lang="en-US" sz="1900" dirty="0"/>
          </a:p>
          <a:p>
            <a:pPr lvl="1"/>
            <a:r>
              <a:rPr lang="en-US" sz="1900" b="1" dirty="0"/>
              <a:t>The Scholarship of Integration </a:t>
            </a:r>
            <a:r>
              <a:rPr lang="en-US" sz="1900" dirty="0"/>
              <a:t>– to research, synthesize, evaluate and interpret the use of knowledge through an interdisciplinary approach, illuminating the data and focusing on a specialized need/areas.</a:t>
            </a:r>
          </a:p>
          <a:p>
            <a:pPr marL="457200" lvl="1" indent="0">
              <a:buNone/>
            </a:pPr>
            <a:endParaRPr lang="en-US" sz="1900" dirty="0"/>
          </a:p>
          <a:p>
            <a:pPr lvl="1"/>
            <a:r>
              <a:rPr lang="en-US" sz="1900" b="1" dirty="0"/>
              <a:t>The Scholarship of Sharing Knowledge (Teaching) </a:t>
            </a:r>
            <a:r>
              <a:rPr lang="en-US" sz="1900" dirty="0"/>
              <a:t>– to improve student learning through innovative instructional design, teaching methods and techniques, conducive learning environments, etc., that answer’s the “so what?” question. </a:t>
            </a:r>
            <a:r>
              <a:rPr lang="en-US" sz="1900" u="sng" dirty="0"/>
              <a:t>Includes non-formal or non-credit teaching. It also requires that the systematic study of teaching and learning and the work be made available to the  public.</a:t>
            </a:r>
          </a:p>
          <a:p>
            <a:pPr marL="457200" lvl="1" indent="0">
              <a:buNone/>
            </a:pPr>
            <a:endParaRPr lang="en-US" sz="1900" dirty="0"/>
          </a:p>
          <a:p>
            <a:pPr lvl="1"/>
            <a:r>
              <a:rPr lang="en-US" sz="1900" b="1" dirty="0"/>
              <a:t>The Application of Knowledge – </a:t>
            </a:r>
            <a:r>
              <a:rPr lang="en-US" sz="1900" dirty="0"/>
              <a:t>applying research to address noteworthy problems that benefit society.</a:t>
            </a:r>
          </a:p>
          <a:p>
            <a:pPr lvl="1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7143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554E28A-A934-C9D0-0562-C8F56ADE5C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661426"/>
              </p:ext>
            </p:extLst>
          </p:nvPr>
        </p:nvGraphicFramePr>
        <p:xfrm>
          <a:off x="180975" y="298450"/>
          <a:ext cx="11780838" cy="643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389536" imgH="5576169" progId="Word.Document.12">
                  <p:embed/>
                </p:oleObj>
              </mc:Choice>
              <mc:Fallback>
                <p:oleObj name="Document" r:id="rId2" imgW="8389536" imgH="5576169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554E28A-A934-C9D0-0562-C8F56ADE5C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0975" y="298450"/>
                        <a:ext cx="11780838" cy="643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557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9F2EDE-635B-A173-07DA-7C0E63FF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48" y="163902"/>
            <a:ext cx="9888496" cy="1348111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From a transformational perspective…….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use Boyer’s Model to: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C5AA3-4EF4-2FFD-EF70-C5DD443BA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US" sz="2400" b="1" dirty="0"/>
              <a:t>Connect discovery, integration, application and teaching to understanding and solving community and economic based needs.  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The </a:t>
            </a:r>
            <a:r>
              <a:rPr lang="en-US" sz="2400" b="1" i="1" dirty="0"/>
              <a:t>Scholarship of Engagement </a:t>
            </a:r>
            <a:r>
              <a:rPr lang="en-US" sz="2400" b="1" dirty="0"/>
              <a:t>is the integration of research and education with community development that is directly applied to problems and issues facing individuals, local communities, stakeholder groups, organizations, businesses and government leaders.</a:t>
            </a:r>
          </a:p>
        </p:txBody>
      </p:sp>
    </p:spTree>
    <p:extLst>
      <p:ext uri="{BB962C8B-B14F-4D97-AF65-F5344CB8AC3E}">
        <p14:creationId xmlns:p14="http://schemas.microsoft.com/office/powerpoint/2010/main" val="1879596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SU_Maroon&amp;Grey">
  <a:themeElements>
    <a:clrScheme name="Custom 1">
      <a:dk1>
        <a:sysClr val="windowText" lastClr="000000"/>
      </a:dk1>
      <a:lt1>
        <a:sysClr val="window" lastClr="FFFFFF"/>
      </a:lt1>
      <a:dk2>
        <a:srgbClr val="5E091A"/>
      </a:dk2>
      <a:lt2>
        <a:srgbClr val="E2E4DB"/>
      </a:lt2>
      <a:accent1>
        <a:srgbClr val="5E091A"/>
      </a:accent1>
      <a:accent2>
        <a:srgbClr val="410611"/>
      </a:accent2>
      <a:accent3>
        <a:srgbClr val="545651"/>
      </a:accent3>
      <a:accent4>
        <a:srgbClr val="848780"/>
      </a:accent4>
      <a:accent5>
        <a:srgbClr val="B9BDB3"/>
      </a:accent5>
      <a:accent6>
        <a:srgbClr val="890C25"/>
      </a:accent6>
      <a:hlink>
        <a:srgbClr val="890C25"/>
      </a:hlink>
      <a:folHlink>
        <a:srgbClr val="890C25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1148</Words>
  <Application>Microsoft Office PowerPoint</Application>
  <PresentationFormat>Widescreen</PresentationFormat>
  <Paragraphs>115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Mistral</vt:lpstr>
      <vt:lpstr>Palatino Linotype</vt:lpstr>
      <vt:lpstr>Office Theme</vt:lpstr>
      <vt:lpstr>MSU_Maroon&amp;Grey</vt:lpstr>
      <vt:lpstr>Document</vt:lpstr>
      <vt:lpstr>MSU Office of Research and Economic Development</vt:lpstr>
      <vt:lpstr>Demonstrating Research Impact through  Outreach and Engagement</vt:lpstr>
      <vt:lpstr>The University’s Third Mission</vt:lpstr>
      <vt:lpstr>Outreach and Engagement Defined</vt:lpstr>
      <vt:lpstr>Ernest Boyer</vt:lpstr>
      <vt:lpstr>The Scholarship of Engagement</vt:lpstr>
      <vt:lpstr>Scholarship Reconsidered:  Priorities of the Professoriate (Boyer, 1995)</vt:lpstr>
      <vt:lpstr>PowerPoint Presentation</vt:lpstr>
      <vt:lpstr>From a transformational perspective……. use Boyer’s Model to:</vt:lpstr>
      <vt:lpstr>NSF Core Values</vt:lpstr>
      <vt:lpstr>Major Changes in Research </vt:lpstr>
      <vt:lpstr>NSF Strategic Goals </vt:lpstr>
      <vt:lpstr>NIH Goals and Objectives</vt:lpstr>
      <vt:lpstr>USDA NIFA Goals</vt:lpstr>
      <vt:lpstr>MSU Transformational Plan Goals 2023</vt:lpstr>
      <vt:lpstr>MSU Task Force Recommendations</vt:lpstr>
      <vt:lpstr>MSU’s Outreach &amp; Engagement Record (A few highlights)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Demonstrating Research Impact through Outreach and Engagement</dc:title>
  <dc:creator>Jackson, Gary</dc:creator>
  <cp:lastModifiedBy>Hyche, Stephanie</cp:lastModifiedBy>
  <cp:revision>100</cp:revision>
  <cp:lastPrinted>2023-10-09T13:25:53Z</cp:lastPrinted>
  <dcterms:created xsi:type="dcterms:W3CDTF">2023-10-02T13:40:24Z</dcterms:created>
  <dcterms:modified xsi:type="dcterms:W3CDTF">2023-10-09T21:07:45Z</dcterms:modified>
</cp:coreProperties>
</file>