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EB7E0-8895-4566-A7AD-3ED6534A1914}" v="1" dt="2023-09-14T14:46:43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8" d="100"/>
          <a:sy n="88" d="100"/>
        </p:scale>
        <p:origin x="72" y="-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is, Shelly" userId="e96e8423-2769-427b-85d2-5e31bc24f7d9" providerId="ADAL" clId="{81BEB7E0-8895-4566-A7AD-3ED6534A1914}"/>
    <pc:docChg chg="custSel delSld modSld">
      <pc:chgData name="Hollis, Shelly" userId="e96e8423-2769-427b-85d2-5e31bc24f7d9" providerId="ADAL" clId="{81BEB7E0-8895-4566-A7AD-3ED6534A1914}" dt="2023-09-14T14:55:06.457" v="250" actId="5793"/>
      <pc:docMkLst>
        <pc:docMk/>
      </pc:docMkLst>
      <pc:sldChg chg="addSp delSp modSp mod">
        <pc:chgData name="Hollis, Shelly" userId="e96e8423-2769-427b-85d2-5e31bc24f7d9" providerId="ADAL" clId="{81BEB7E0-8895-4566-A7AD-3ED6534A1914}" dt="2023-09-14T14:45:11.389" v="67" actId="1076"/>
        <pc:sldMkLst>
          <pc:docMk/>
          <pc:sldMk cId="3700634472" sldId="256"/>
        </pc:sldMkLst>
        <pc:spChg chg="del">
          <ac:chgData name="Hollis, Shelly" userId="e96e8423-2769-427b-85d2-5e31bc24f7d9" providerId="ADAL" clId="{81BEB7E0-8895-4566-A7AD-3ED6534A1914}" dt="2023-09-14T14:44:01.492" v="0" actId="478"/>
          <ac:spMkLst>
            <pc:docMk/>
            <pc:sldMk cId="3700634472" sldId="256"/>
            <ac:spMk id="3" creationId="{558094F4-0151-F3D7-2F6F-458269589E0D}"/>
          </ac:spMkLst>
        </pc:spChg>
        <pc:spChg chg="add mod">
          <ac:chgData name="Hollis, Shelly" userId="e96e8423-2769-427b-85d2-5e31bc24f7d9" providerId="ADAL" clId="{81BEB7E0-8895-4566-A7AD-3ED6534A1914}" dt="2023-09-14T14:45:11.389" v="67" actId="1076"/>
          <ac:spMkLst>
            <pc:docMk/>
            <pc:sldMk cId="3700634472" sldId="256"/>
            <ac:spMk id="4" creationId="{7D5644EA-1859-62EF-847B-C918CA6DB018}"/>
          </ac:spMkLst>
        </pc:spChg>
      </pc:sldChg>
      <pc:sldChg chg="addSp delSp modSp del mod">
        <pc:chgData name="Hollis, Shelly" userId="e96e8423-2769-427b-85d2-5e31bc24f7d9" providerId="ADAL" clId="{81BEB7E0-8895-4566-A7AD-3ED6534A1914}" dt="2023-09-14T14:51:07.327" v="200" actId="47"/>
        <pc:sldMkLst>
          <pc:docMk/>
          <pc:sldMk cId="1658061398" sldId="258"/>
        </pc:sldMkLst>
        <pc:spChg chg="add del mod">
          <ac:chgData name="Hollis, Shelly" userId="e96e8423-2769-427b-85d2-5e31bc24f7d9" providerId="ADAL" clId="{81BEB7E0-8895-4566-A7AD-3ED6534A1914}" dt="2023-09-14T14:46:25.823" v="69" actId="478"/>
          <ac:spMkLst>
            <pc:docMk/>
            <pc:sldMk cId="1658061398" sldId="258"/>
            <ac:spMk id="3" creationId="{EB038C32-A36B-6E99-EE6B-C7535154B8F6}"/>
          </ac:spMkLst>
        </pc:spChg>
        <pc:spChg chg="del">
          <ac:chgData name="Hollis, Shelly" userId="e96e8423-2769-427b-85d2-5e31bc24f7d9" providerId="ADAL" clId="{81BEB7E0-8895-4566-A7AD-3ED6534A1914}" dt="2023-09-14T14:46:21.397" v="68" actId="478"/>
          <ac:spMkLst>
            <pc:docMk/>
            <pc:sldMk cId="1658061398" sldId="258"/>
            <ac:spMk id="4" creationId="{4CEC0495-AA2E-B0DF-D85D-F4E0993DC5CC}"/>
          </ac:spMkLst>
        </pc:spChg>
        <pc:spChg chg="del">
          <ac:chgData name="Hollis, Shelly" userId="e96e8423-2769-427b-85d2-5e31bc24f7d9" providerId="ADAL" clId="{81BEB7E0-8895-4566-A7AD-3ED6534A1914}" dt="2023-09-14T14:46:29.078" v="70" actId="478"/>
          <ac:spMkLst>
            <pc:docMk/>
            <pc:sldMk cId="1658061398" sldId="258"/>
            <ac:spMk id="5" creationId="{7A21DC06-73D8-68F3-D68A-AF724704EFE5}"/>
          </ac:spMkLst>
        </pc:spChg>
        <pc:spChg chg="del">
          <ac:chgData name="Hollis, Shelly" userId="e96e8423-2769-427b-85d2-5e31bc24f7d9" providerId="ADAL" clId="{81BEB7E0-8895-4566-A7AD-3ED6534A1914}" dt="2023-09-14T14:46:35.444" v="72" actId="478"/>
          <ac:spMkLst>
            <pc:docMk/>
            <pc:sldMk cId="1658061398" sldId="258"/>
            <ac:spMk id="6" creationId="{15E7E4BB-580C-1F44-A560-E303A56C2151}"/>
          </ac:spMkLst>
        </pc:spChg>
        <pc:spChg chg="del">
          <ac:chgData name="Hollis, Shelly" userId="e96e8423-2769-427b-85d2-5e31bc24f7d9" providerId="ADAL" clId="{81BEB7E0-8895-4566-A7AD-3ED6534A1914}" dt="2023-09-14T14:46:31.924" v="71" actId="478"/>
          <ac:spMkLst>
            <pc:docMk/>
            <pc:sldMk cId="1658061398" sldId="258"/>
            <ac:spMk id="7" creationId="{3D757831-E821-F200-6003-644A1F2A971A}"/>
          </ac:spMkLst>
        </pc:spChg>
        <pc:spChg chg="add del mod">
          <ac:chgData name="Hollis, Shelly" userId="e96e8423-2769-427b-85d2-5e31bc24f7d9" providerId="ADAL" clId="{81BEB7E0-8895-4566-A7AD-3ED6534A1914}" dt="2023-09-14T14:47:02.438" v="76" actId="478"/>
          <ac:spMkLst>
            <pc:docMk/>
            <pc:sldMk cId="1658061398" sldId="258"/>
            <ac:spMk id="10" creationId="{6FA7A581-35C9-CBE1-7454-B827987FCD1D}"/>
          </ac:spMkLst>
        </pc:spChg>
        <pc:spChg chg="add del mod">
          <ac:chgData name="Hollis, Shelly" userId="e96e8423-2769-427b-85d2-5e31bc24f7d9" providerId="ADAL" clId="{81BEB7E0-8895-4566-A7AD-3ED6534A1914}" dt="2023-09-14T14:46:54.191" v="75" actId="478"/>
          <ac:spMkLst>
            <pc:docMk/>
            <pc:sldMk cId="1658061398" sldId="258"/>
            <ac:spMk id="12" creationId="{604D5901-D8E0-BAA6-D5F1-A00D1148CC9C}"/>
          </ac:spMkLst>
        </pc:spChg>
        <pc:spChg chg="add mod">
          <ac:chgData name="Hollis, Shelly" userId="e96e8423-2769-427b-85d2-5e31bc24f7d9" providerId="ADAL" clId="{81BEB7E0-8895-4566-A7AD-3ED6534A1914}" dt="2023-09-14T14:46:43.404" v="73"/>
          <ac:spMkLst>
            <pc:docMk/>
            <pc:sldMk cId="1658061398" sldId="258"/>
            <ac:spMk id="14" creationId="{5D58B461-D89E-DDDB-1E0A-955AEAE26883}"/>
          </ac:spMkLst>
        </pc:spChg>
        <pc:spChg chg="add mod">
          <ac:chgData name="Hollis, Shelly" userId="e96e8423-2769-427b-85d2-5e31bc24f7d9" providerId="ADAL" clId="{81BEB7E0-8895-4566-A7AD-3ED6534A1914}" dt="2023-09-14T14:46:43.404" v="73"/>
          <ac:spMkLst>
            <pc:docMk/>
            <pc:sldMk cId="1658061398" sldId="258"/>
            <ac:spMk id="15" creationId="{540B7E17-F1C7-6662-40B7-AD3AEC85B9AE}"/>
          </ac:spMkLst>
        </pc:spChg>
        <pc:spChg chg="add mod">
          <ac:chgData name="Hollis, Shelly" userId="e96e8423-2769-427b-85d2-5e31bc24f7d9" providerId="ADAL" clId="{81BEB7E0-8895-4566-A7AD-3ED6534A1914}" dt="2023-09-14T14:46:43.404" v="73"/>
          <ac:spMkLst>
            <pc:docMk/>
            <pc:sldMk cId="1658061398" sldId="258"/>
            <ac:spMk id="16" creationId="{E69BB4E4-17ED-594A-7617-FAA30663959A}"/>
          </ac:spMkLst>
        </pc:spChg>
        <pc:spChg chg="add mod">
          <ac:chgData name="Hollis, Shelly" userId="e96e8423-2769-427b-85d2-5e31bc24f7d9" providerId="ADAL" clId="{81BEB7E0-8895-4566-A7AD-3ED6534A1914}" dt="2023-09-14T14:46:43.404" v="73"/>
          <ac:spMkLst>
            <pc:docMk/>
            <pc:sldMk cId="1658061398" sldId="258"/>
            <ac:spMk id="17" creationId="{DBC62F88-11E8-62BE-17E1-88BD4ABD179D}"/>
          </ac:spMkLst>
        </pc:spChg>
        <pc:spChg chg="add mod">
          <ac:chgData name="Hollis, Shelly" userId="e96e8423-2769-427b-85d2-5e31bc24f7d9" providerId="ADAL" clId="{81BEB7E0-8895-4566-A7AD-3ED6534A1914}" dt="2023-09-14T14:46:43.404" v="73"/>
          <ac:spMkLst>
            <pc:docMk/>
            <pc:sldMk cId="1658061398" sldId="258"/>
            <ac:spMk id="18" creationId="{7A5DB130-ED3A-EEFE-9AA7-0BF3ACB79B8B}"/>
          </ac:spMkLst>
        </pc:spChg>
        <pc:spChg chg="add mod">
          <ac:chgData name="Hollis, Shelly" userId="e96e8423-2769-427b-85d2-5e31bc24f7d9" providerId="ADAL" clId="{81BEB7E0-8895-4566-A7AD-3ED6534A1914}" dt="2023-09-14T14:46:43.404" v="73"/>
          <ac:spMkLst>
            <pc:docMk/>
            <pc:sldMk cId="1658061398" sldId="258"/>
            <ac:spMk id="19" creationId="{1E35E9D5-2291-2CCC-945E-B84FCD7674B3}"/>
          </ac:spMkLst>
        </pc:spChg>
        <pc:grpChg chg="add mod">
          <ac:chgData name="Hollis, Shelly" userId="e96e8423-2769-427b-85d2-5e31bc24f7d9" providerId="ADAL" clId="{81BEB7E0-8895-4566-A7AD-3ED6534A1914}" dt="2023-09-14T14:47:37.687" v="124" actId="1076"/>
          <ac:grpSpMkLst>
            <pc:docMk/>
            <pc:sldMk cId="1658061398" sldId="258"/>
            <ac:grpSpMk id="13" creationId="{941AFD3D-7117-7EF3-AA90-7586CF0D7ECC}"/>
          </ac:grpSpMkLst>
        </pc:grpChg>
        <pc:picChg chg="del">
          <ac:chgData name="Hollis, Shelly" userId="e96e8423-2769-427b-85d2-5e31bc24f7d9" providerId="ADAL" clId="{81BEB7E0-8895-4566-A7AD-3ED6534A1914}" dt="2023-09-14T14:47:33.109" v="123" actId="478"/>
          <ac:picMkLst>
            <pc:docMk/>
            <pc:sldMk cId="1658061398" sldId="258"/>
            <ac:picMk id="8" creationId="{34ED1F6C-93E4-BBE6-4D46-10A39A193015}"/>
          </ac:picMkLst>
        </pc:picChg>
      </pc:sldChg>
      <pc:sldChg chg="addSp delSp modSp mod">
        <pc:chgData name="Hollis, Shelly" userId="e96e8423-2769-427b-85d2-5e31bc24f7d9" providerId="ADAL" clId="{81BEB7E0-8895-4566-A7AD-3ED6534A1914}" dt="2023-09-14T14:55:06.457" v="250" actId="5793"/>
        <pc:sldMkLst>
          <pc:docMk/>
          <pc:sldMk cId="1932020152" sldId="259"/>
        </pc:sldMkLst>
        <pc:spChg chg="add mod">
          <ac:chgData name="Hollis, Shelly" userId="e96e8423-2769-427b-85d2-5e31bc24f7d9" providerId="ADAL" clId="{81BEB7E0-8895-4566-A7AD-3ED6534A1914}" dt="2023-09-14T14:52:34.398" v="204" actId="255"/>
          <ac:spMkLst>
            <pc:docMk/>
            <pc:sldMk cId="1932020152" sldId="259"/>
            <ac:spMk id="3" creationId="{E19E9A08-043D-EA6D-2E30-ABDB90EB8779}"/>
          </ac:spMkLst>
        </pc:spChg>
        <pc:spChg chg="del">
          <ac:chgData name="Hollis, Shelly" userId="e96e8423-2769-427b-85d2-5e31bc24f7d9" providerId="ADAL" clId="{81BEB7E0-8895-4566-A7AD-3ED6534A1914}" dt="2023-09-14T14:48:47.673" v="125" actId="478"/>
          <ac:spMkLst>
            <pc:docMk/>
            <pc:sldMk cId="1932020152" sldId="259"/>
            <ac:spMk id="5" creationId="{025CB775-422C-7A16-B201-60E9C9D488E6}"/>
          </ac:spMkLst>
        </pc:spChg>
        <pc:spChg chg="del">
          <ac:chgData name="Hollis, Shelly" userId="e96e8423-2769-427b-85d2-5e31bc24f7d9" providerId="ADAL" clId="{81BEB7E0-8895-4566-A7AD-3ED6534A1914}" dt="2023-09-14T14:49:14.991" v="137" actId="478"/>
          <ac:spMkLst>
            <pc:docMk/>
            <pc:sldMk cId="1932020152" sldId="259"/>
            <ac:spMk id="6" creationId="{79FB641F-EA8D-50AA-B26D-AC7DEF59D20C}"/>
          </ac:spMkLst>
        </pc:spChg>
        <pc:spChg chg="add del mod">
          <ac:chgData name="Hollis, Shelly" userId="e96e8423-2769-427b-85d2-5e31bc24f7d9" providerId="ADAL" clId="{81BEB7E0-8895-4566-A7AD-3ED6534A1914}" dt="2023-09-14T14:49:28.142" v="140" actId="478"/>
          <ac:spMkLst>
            <pc:docMk/>
            <pc:sldMk cId="1932020152" sldId="259"/>
            <ac:spMk id="8" creationId="{09E49C61-46D4-06F6-ECA9-BF0810BAA2EF}"/>
          </ac:spMkLst>
        </pc:spChg>
        <pc:spChg chg="add mod">
          <ac:chgData name="Hollis, Shelly" userId="e96e8423-2769-427b-85d2-5e31bc24f7d9" providerId="ADAL" clId="{81BEB7E0-8895-4566-A7AD-3ED6534A1914}" dt="2023-09-14T14:55:06.457" v="250" actId="5793"/>
          <ac:spMkLst>
            <pc:docMk/>
            <pc:sldMk cId="1932020152" sldId="259"/>
            <ac:spMk id="10" creationId="{688F324B-8426-81FD-FE95-96B856B049BE}"/>
          </ac:spMkLst>
        </pc:spChg>
        <pc:picChg chg="mod">
          <ac:chgData name="Hollis, Shelly" userId="e96e8423-2769-427b-85d2-5e31bc24f7d9" providerId="ADAL" clId="{81BEB7E0-8895-4566-A7AD-3ED6534A1914}" dt="2023-09-14T14:49:40.588" v="143" actId="1076"/>
          <ac:picMkLst>
            <pc:docMk/>
            <pc:sldMk cId="1932020152" sldId="259"/>
            <ac:picMk id="7" creationId="{5AF8C58A-E640-D014-8B0B-551A3CE14FBF}"/>
          </ac:picMkLst>
        </pc:picChg>
      </pc:sldChg>
      <pc:sldChg chg="del">
        <pc:chgData name="Hollis, Shelly" userId="e96e8423-2769-427b-85d2-5e31bc24f7d9" providerId="ADAL" clId="{81BEB7E0-8895-4566-A7AD-3ED6534A1914}" dt="2023-09-14T14:51:31.883" v="201" actId="47"/>
        <pc:sldMkLst>
          <pc:docMk/>
          <pc:sldMk cId="3428968942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97EB-4171-0A9E-15E0-DD745BDA3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341D2-5D5D-9DB7-FAEB-A3B5F3909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E3976-D2F9-F3CC-9834-12A42E0F0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718A598-0C71-E4BF-3108-31E597754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58AF-9DC2-D1BD-7617-0BB1FC6A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EE856-3713-7375-0E74-96B9CE4A2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4195B0D-63D9-F01C-5EEB-4B6A7736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EF10ADB-81CE-034C-1E2E-0DE901CEE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0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490A4F-E845-1E2F-B0D1-9FBAAF497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228A2-8B5A-9BBD-A094-9D479B045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B45B27C-F667-B84A-CA7D-92140BF8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5725061-1153-26EA-2DA4-37DD1EE72D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0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E82AC-FE91-3B7A-5E70-1BE0D3E2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F432-47E6-193D-590A-2C2FE6DC2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BEEAC6-485F-87CB-847B-CCAC5E35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2A999D4-3F86-1F10-A6A7-2ACA56F97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0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F2C2-7EC0-5C6C-73BF-EAD621CF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C22DE-66EB-F168-9CF1-32F08E506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C9305F4-7AC0-98C2-709D-4F7386F2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90BB652-9DF5-4F90-7D7F-3BC45A766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2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1935-3012-3051-63A6-67CF698EB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92D2C-8170-011B-0BC5-60F2063C8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3EEBA-0646-85C1-A8C5-7553EC163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57A08D-0F51-1497-B7F3-763B8B772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E43F33D-9E35-89FD-72A1-F0C4D22C12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5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0B6A-4805-0B11-EF90-94B47D97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C807E-80C0-8570-31E9-8E0E40B5D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1FE-349A-2FFD-31B0-AF7918BCE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155606-9E88-111F-C02F-37E751F4B0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59AEA-A448-751C-123F-83E0216F1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2609CF5-BB60-7C51-C251-6117816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9B03A6D-59BB-E6DA-E443-0F51E7D9A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5B2A4-E805-03BB-1A28-C761D8087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FF496D-D2E3-A1A1-939C-9519B97A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B0EDB41-AAB1-555F-F9FA-D65AB3FCFF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1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73C36-A6C0-23F8-A4D2-DCCC7737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3568912-CDE6-597E-E271-A52470956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5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B049D-D15F-BE77-0E27-6EF201D9C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2C88B-19B0-EC1F-51C4-C40655212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9D4FB-A63F-0CEE-5BED-3C8BE2683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1AB3E6-70F4-241B-F8E6-AC68A4ED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A8F1B64-C88B-9CEA-4B07-5225069C3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BAB4-17E5-234C-D8E9-638B92B8F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634C2A-0F9F-6230-0F58-8545F1F5B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A7073-2275-194D-EAFD-EA3B273F2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FF61E3A-DCEE-46B0-A0E2-3704FE3D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06847" y="6472327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740996B-18C5-A720-FC91-670C2CFC5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65" y="6505643"/>
            <a:ext cx="2569892" cy="35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3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F7D00E-CB16-01D6-0A1F-C1CC4F56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17CA-1E61-C3DC-511C-0858C2967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B448E-8500-7BAA-DB7A-0F5202470C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580F-40C5-4CF1-800C-25C2AD056113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E2CCE-3512-81AF-1757-D1BEB0814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53E49-AB1E-B1E2-DC4A-091B2958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CA12-5244-404E-99D5-0DBEB3244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1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shelly.hollis@cce.msstate.edu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CA878FD-AB58-5F86-67EF-5F1C6FD17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9" y="1600200"/>
            <a:ext cx="11829655" cy="165576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D5644EA-1859-62EF-847B-C918CA6DB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9919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i="1" dirty="0"/>
              <a:t>Preparing the cyber workforce from kindergarten through career!</a:t>
            </a:r>
          </a:p>
        </p:txBody>
      </p:sp>
    </p:spTree>
    <p:extLst>
      <p:ext uri="{BB962C8B-B14F-4D97-AF65-F5344CB8AC3E}">
        <p14:creationId xmlns:p14="http://schemas.microsoft.com/office/powerpoint/2010/main" val="3700634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F8C58A-E640-D014-8B0B-551A3CE14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5" r="13781" b="-1"/>
          <a:stretch/>
        </p:blipFill>
        <p:spPr>
          <a:xfrm>
            <a:off x="6868885" y="1690688"/>
            <a:ext cx="5181600" cy="43513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9E9A08-043D-EA6D-2E30-ABDB90EB8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Garamond" panose="02020404030301010803" pitchFamily="18" charset="0"/>
              </a:rPr>
              <a:t>What we do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F324B-8426-81FD-FE95-96B856B049BE}"/>
              </a:ext>
            </a:extLst>
          </p:cNvPr>
          <p:cNvSpPr txBox="1"/>
          <p:nvPr/>
        </p:nvSpPr>
        <p:spPr>
          <a:xfrm>
            <a:off x="702128" y="1894527"/>
            <a:ext cx="6096000" cy="4821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 cybersecurity awareness training for small businesses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Host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certification training to grow and strengthen the cybersecurity workforce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 K-12 computer science standards development and maintenance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science professional development for K-12 teachers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and maintenance of K-12 computer science curricula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Host computer science camps and outreach events for K-12 students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industry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partnerships to build stronger pipelines into the workforce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diversity in computer science education and occupations</a:t>
            </a:r>
          </a:p>
        </p:txBody>
      </p:sp>
    </p:spTree>
    <p:extLst>
      <p:ext uri="{BB962C8B-B14F-4D97-AF65-F5344CB8AC3E}">
        <p14:creationId xmlns:p14="http://schemas.microsoft.com/office/powerpoint/2010/main" val="1932020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C9429-3C05-6C21-C0AB-CB2A18F759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6" y="234139"/>
            <a:ext cx="1686631" cy="20087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B0B5B7-7907-7F47-CE9D-825EF1EEEE1D}"/>
              </a:ext>
            </a:extLst>
          </p:cNvPr>
          <p:cNvGrpSpPr/>
          <p:nvPr/>
        </p:nvGrpSpPr>
        <p:grpSpPr>
          <a:xfrm>
            <a:off x="2922540" y="1423194"/>
            <a:ext cx="4356367" cy="5284257"/>
            <a:chOff x="349364" y="1070363"/>
            <a:chExt cx="4356367" cy="528425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2A33AA0-8FEC-9C18-855F-658A592725F2}"/>
                </a:ext>
              </a:extLst>
            </p:cNvPr>
            <p:cNvSpPr/>
            <p:nvPr/>
          </p:nvSpPr>
          <p:spPr>
            <a:xfrm>
              <a:off x="1261817" y="5464259"/>
              <a:ext cx="2566032" cy="890361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309DEFCB-0AD3-CD7E-5A1F-B3B8A24D2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7699" y="1070363"/>
              <a:ext cx="1686631" cy="9169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Elementary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hour of CS per week including keyboarding, digital citizenship, coding, and robotics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Text Box 31">
              <a:extLst>
                <a:ext uri="{FF2B5EF4-FFF2-40B4-BE49-F238E27FC236}">
                  <a16:creationId xmlns:a16="http://schemas.microsoft.com/office/drawing/2014/main" id="{4D14E173-EE1C-70B6-2636-05F5BB096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0327" y="2434870"/>
              <a:ext cx="1664004" cy="322675"/>
            </a:xfrm>
            <a:prstGeom prst="rect">
              <a:avLst/>
            </a:prstGeom>
            <a:solidFill>
              <a:srgbClr val="A8D08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Middle School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" name="Text Box 1">
              <a:extLst>
                <a:ext uri="{FF2B5EF4-FFF2-40B4-BE49-F238E27FC236}">
                  <a16:creationId xmlns:a16="http://schemas.microsoft.com/office/drawing/2014/main" id="{181530C9-A3B9-3626-A1AA-78D6C78E0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031" y="3810572"/>
              <a:ext cx="1672188" cy="357649"/>
            </a:xfrm>
            <a:prstGeom prst="rect">
              <a:avLst/>
            </a:prstGeom>
            <a:solidFill>
              <a:srgbClr val="2E74B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High School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B65C6193-3D8E-A935-B0E2-1C0FF6A37E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364" y="2940844"/>
              <a:ext cx="1400175" cy="438912"/>
            </a:xfrm>
            <a:prstGeom prst="rect">
              <a:avLst/>
            </a:prstGeom>
            <a:solidFill>
              <a:srgbClr val="A8D08D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Course 1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Cyber Foundations I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70D24C00-C5A9-26BC-0EDD-F9244F06EB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111" y="2938290"/>
              <a:ext cx="1400175" cy="438912"/>
            </a:xfrm>
            <a:prstGeom prst="rect">
              <a:avLst/>
            </a:prstGeom>
            <a:solidFill>
              <a:srgbClr val="A8D08D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Course 2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Cyber Foundations II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6A9C4036-7C2F-1CA6-300F-F778E00D76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5556" y="2943341"/>
              <a:ext cx="1400175" cy="438150"/>
            </a:xfrm>
            <a:prstGeom prst="rect">
              <a:avLst/>
            </a:prstGeom>
            <a:solidFill>
              <a:srgbClr val="A8D08D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Course 3</a:t>
              </a:r>
              <a:endPara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CS &amp; Engineering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0D132BC6-5EB5-2037-476D-D3EDF7D97C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7364" y="4302807"/>
              <a:ext cx="1943100" cy="447675"/>
            </a:xfrm>
            <a:prstGeom prst="rect">
              <a:avLst/>
            </a:prstGeom>
            <a:solidFill>
              <a:srgbClr val="9CC2E5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Intro CS Course</a:t>
              </a: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Exploring Computer Science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A58A0DDD-6AA8-5BDA-3B77-1B79495BD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7247" y="5086971"/>
              <a:ext cx="449140" cy="349580"/>
            </a:xfrm>
            <a:prstGeom prst="rect">
              <a:avLst/>
            </a:prstGeom>
            <a:solidFill>
              <a:srgbClr val="9CC2E5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 </a:t>
              </a:r>
              <a:endPara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CSP</a:t>
              </a:r>
              <a:endPara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F8434FE0-6EA9-CC41-59A3-4E5C6AC74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727" y="5069336"/>
              <a:ext cx="510442" cy="367215"/>
            </a:xfrm>
            <a:prstGeom prst="rect">
              <a:avLst/>
            </a:prstGeom>
            <a:solidFill>
              <a:srgbClr val="9CC2E5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Game Design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842FE80D-6575-97F2-0DA9-2F3139947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5947" y="5069336"/>
              <a:ext cx="898525" cy="367215"/>
            </a:xfrm>
            <a:prstGeom prst="rect">
              <a:avLst/>
            </a:prstGeom>
            <a:solidFill>
              <a:srgbClr val="9CC2E5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Information Technology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94F3B118-E22E-4B4F-3358-13C9E7B3D6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001" y="5061570"/>
              <a:ext cx="874052" cy="374981"/>
            </a:xfrm>
            <a:prstGeom prst="rect">
              <a:avLst/>
            </a:prstGeom>
            <a:solidFill>
              <a:srgbClr val="9CC2E5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Software Development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A11B240B-B5DD-DABF-08DA-0E14299F9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1139" y="5567161"/>
              <a:ext cx="638175" cy="412750"/>
            </a:xfrm>
            <a:prstGeom prst="rect">
              <a:avLst/>
            </a:prstGeom>
            <a:solidFill>
              <a:srgbClr val="9CC2E5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Cyber Security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id="{F159AC0D-9637-6932-8C71-28E208867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3343" y="5567161"/>
              <a:ext cx="896293" cy="412750"/>
            </a:xfrm>
            <a:prstGeom prst="rect">
              <a:avLst/>
            </a:prstGeom>
            <a:solidFill>
              <a:srgbClr val="9CC2E5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Artificial Intelligence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Text Box 17">
              <a:extLst>
                <a:ext uri="{FF2B5EF4-FFF2-40B4-BE49-F238E27FC236}">
                  <a16:creationId xmlns:a16="http://schemas.microsoft.com/office/drawing/2014/main" id="{1DC410C1-6D5E-71A6-7A3B-7747BCE98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767" y="5567161"/>
              <a:ext cx="561975" cy="412750"/>
            </a:xfrm>
            <a:prstGeom prst="rect">
              <a:avLst/>
            </a:prstGeom>
            <a:solidFill>
              <a:srgbClr val="9CC2E5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Data Science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ight Arrow 24">
              <a:extLst>
                <a:ext uri="{FF2B5EF4-FFF2-40B4-BE49-F238E27FC236}">
                  <a16:creationId xmlns:a16="http://schemas.microsoft.com/office/drawing/2014/main" id="{D1E9B70F-4689-6945-AAAF-3CBE827A4438}"/>
                </a:ext>
              </a:extLst>
            </p:cNvPr>
            <p:cNvSpPr/>
            <p:nvPr/>
          </p:nvSpPr>
          <p:spPr>
            <a:xfrm rot="5400000">
              <a:off x="2372788" y="2066527"/>
              <a:ext cx="259080" cy="276225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Right Arrow 26">
              <a:extLst>
                <a:ext uri="{FF2B5EF4-FFF2-40B4-BE49-F238E27FC236}">
                  <a16:creationId xmlns:a16="http://schemas.microsoft.com/office/drawing/2014/main" id="{49A90BBC-9DC0-5084-A16F-AE20A7CBCEE0}"/>
                </a:ext>
              </a:extLst>
            </p:cNvPr>
            <p:cNvSpPr/>
            <p:nvPr/>
          </p:nvSpPr>
          <p:spPr>
            <a:xfrm rot="5400000">
              <a:off x="2370153" y="3497195"/>
              <a:ext cx="259080" cy="276225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259A41D-EA99-D44E-39A8-3C8E1F76452B}"/>
                </a:ext>
              </a:extLst>
            </p:cNvPr>
            <p:cNvCxnSpPr/>
            <p:nvPr/>
          </p:nvCxnSpPr>
          <p:spPr>
            <a:xfrm flipH="1">
              <a:off x="1434659" y="4800724"/>
              <a:ext cx="222706" cy="260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E59C41-C284-E521-66AE-380FF02CFCE7}"/>
                </a:ext>
              </a:extLst>
            </p:cNvPr>
            <p:cNvCxnSpPr/>
            <p:nvPr/>
          </p:nvCxnSpPr>
          <p:spPr>
            <a:xfrm>
              <a:off x="3526879" y="4793986"/>
              <a:ext cx="171701" cy="21294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46DB81C-D020-F924-A475-A92EE5B9EADF}"/>
                </a:ext>
              </a:extLst>
            </p:cNvPr>
            <p:cNvCxnSpPr/>
            <p:nvPr/>
          </p:nvCxnSpPr>
          <p:spPr>
            <a:xfrm>
              <a:off x="2003204" y="4788842"/>
              <a:ext cx="4305" cy="22973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7354AFA-2FEF-E502-100D-745161810781}"/>
                </a:ext>
              </a:extLst>
            </p:cNvPr>
            <p:cNvCxnSpPr/>
            <p:nvPr/>
          </p:nvCxnSpPr>
          <p:spPr>
            <a:xfrm>
              <a:off x="2934481" y="4789835"/>
              <a:ext cx="1673" cy="22302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277382F-CC1D-02D7-3CC1-B76E39BCA4B0}"/>
                </a:ext>
              </a:extLst>
            </p:cNvPr>
            <p:cNvCxnSpPr/>
            <p:nvPr/>
          </p:nvCxnSpPr>
          <p:spPr>
            <a:xfrm flipH="1">
              <a:off x="1673312" y="4800724"/>
              <a:ext cx="22110" cy="720667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C8DB124-7AA3-0F9C-0454-745EA2EE6595}"/>
                </a:ext>
              </a:extLst>
            </p:cNvPr>
            <p:cNvCxnSpPr/>
            <p:nvPr/>
          </p:nvCxnSpPr>
          <p:spPr>
            <a:xfrm>
              <a:off x="2368875" y="4788842"/>
              <a:ext cx="2487" cy="73254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C5D0F5A-DB65-FA1E-B74F-A6477F6D4081}"/>
                </a:ext>
              </a:extLst>
            </p:cNvPr>
            <p:cNvCxnSpPr/>
            <p:nvPr/>
          </p:nvCxnSpPr>
          <p:spPr>
            <a:xfrm>
              <a:off x="3435234" y="4788842"/>
              <a:ext cx="883" cy="73254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765833A-F607-7750-6DAC-B9A877800A28}"/>
                </a:ext>
              </a:extLst>
            </p:cNvPr>
            <p:cNvSpPr txBox="1"/>
            <p:nvPr/>
          </p:nvSpPr>
          <p:spPr>
            <a:xfrm>
              <a:off x="1737964" y="5942389"/>
              <a:ext cx="1853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Future Pathways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70F99E7-991C-ADAF-A067-E986E24DC8FE}"/>
              </a:ext>
            </a:extLst>
          </p:cNvPr>
          <p:cNvSpPr txBox="1"/>
          <p:nvPr/>
        </p:nvSpPr>
        <p:spPr>
          <a:xfrm>
            <a:off x="7278907" y="1423194"/>
            <a:ext cx="4761518" cy="4855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K-12 Computer Science Standards approved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10-Year Strategic Plan for CS Education</a:t>
            </a:r>
            <a:endParaRPr lang="en-US" sz="16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Computer Science counts as graduation credit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CS courses/content available for every grade level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Over 130 districts/2000 teachers trained/over 120,000 students impacted so far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AP CSP can count as math or science credit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K-12 Computer Science teaching endorsements  established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Over 2 million in grant funding for K-12 CS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Mississippi State University a Code.org Regional Partner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Mississippi is a member of ECEP Alliance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28D87F0-474B-8CA8-5367-82EA9A241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379" y="125726"/>
            <a:ext cx="1729958" cy="1297468"/>
          </a:xfrm>
          <a:prstGeom prst="rect">
            <a:avLst/>
          </a:prstGeom>
        </p:spPr>
      </p:pic>
      <p:sp>
        <p:nvSpPr>
          <p:cNvPr id="35" name="Title 4">
            <a:extLst>
              <a:ext uri="{FF2B5EF4-FFF2-40B4-BE49-F238E27FC236}">
                <a16:creationId xmlns:a16="http://schemas.microsoft.com/office/drawing/2014/main" id="{EE56F825-2165-B486-D9DC-60AC639CE80C}"/>
              </a:ext>
            </a:extLst>
          </p:cNvPr>
          <p:cNvSpPr txBox="1">
            <a:spLocks/>
          </p:cNvSpPr>
          <p:nvPr/>
        </p:nvSpPr>
        <p:spPr>
          <a:xfrm>
            <a:off x="2402376" y="102722"/>
            <a:ext cx="5941627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Garamond" panose="02020404030301010803" pitchFamily="18" charset="0"/>
              </a:rPr>
              <a:t>Achievements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243D806-5653-D2BE-2D19-D7C2C0810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53" y="4699034"/>
            <a:ext cx="3047469" cy="174654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924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068D-B86B-8136-DE69-130C1FE7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8000" dirty="0">
                <a:latin typeface="Garamond" panose="02020404030301010803" pitchFamily="18" charset="0"/>
              </a:rPr>
              <a:t>Current Projects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BDDEE-8318-A8AE-657E-E826051C9D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297" r="13216" b="-1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CC329-0F1D-1EAC-824A-6A7D4F0E0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Ongoing K-12 Teacher Training for middle and high school courses</a:t>
            </a:r>
          </a:p>
          <a:p>
            <a:pPr marL="285750" indent="-285750"/>
            <a:r>
              <a:rPr lang="en-US" sz="1800" dirty="0"/>
              <a:t>Training elementary teachers and administrators to integrate computer science into other subjects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Developing K-12 curriculum for units in artificial intelligence and cybersecurity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Cybersecurity camps for middle and high school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Developing a program to provide cybersecurity awareness and training for IT Directors in K-12 school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Partnering with other MSU units to build a cybersecurity certification program to re-skill and grow the Mississippi cyber workforce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653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Garamond" panose="02020404030301010803" pitchFamily="18" charset="0"/>
              </a:rPr>
              <a:t>Contact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52144" y="2459504"/>
            <a:ext cx="7991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ysClr val="windowText" lastClr="000000"/>
                </a:solidFill>
              </a:rPr>
              <a:t>Shelly Hollis</a:t>
            </a:r>
          </a:p>
          <a:p>
            <a:pPr lvl="0">
              <a:defRPr/>
            </a:pPr>
            <a:r>
              <a:rPr lang="en-US" sz="4000" dirty="0">
                <a:solidFill>
                  <a:sysClr val="windowText" lastClr="000000"/>
                </a:solidFill>
              </a:rPr>
              <a:t>Director</a:t>
            </a:r>
          </a:p>
          <a:p>
            <a:pPr lvl="0">
              <a:defRPr/>
            </a:pPr>
            <a:r>
              <a:rPr lang="en-US" sz="4000" dirty="0">
                <a:solidFill>
                  <a:sysClr val="windowText" lastClr="000000"/>
                </a:solidFill>
              </a:rPr>
              <a:t>Center for Cyber Education</a:t>
            </a:r>
          </a:p>
          <a:p>
            <a:pPr lvl="0">
              <a:defRPr/>
            </a:pPr>
            <a:r>
              <a:rPr lang="en-US" sz="4000" dirty="0">
                <a:solidFill>
                  <a:sysClr val="windowText" lastClr="000000"/>
                </a:solidFill>
                <a:hlinkClick r:id="rId2"/>
              </a:rPr>
              <a:t>shelly.hollis@cce.msstate.edu</a:t>
            </a:r>
            <a:endParaRPr lang="en-US" sz="4000" dirty="0">
              <a:solidFill>
                <a:sysClr val="windowText" lastClr="000000"/>
              </a:solidFill>
            </a:endParaRPr>
          </a:p>
          <a:p>
            <a:pPr lvl="0">
              <a:defRPr/>
            </a:pPr>
            <a:r>
              <a:rPr lang="en-US" sz="4000" dirty="0">
                <a:solidFill>
                  <a:sysClr val="windowText" lastClr="000000"/>
                </a:solidFill>
              </a:rPr>
              <a:t>662-816-7553</a:t>
            </a:r>
          </a:p>
        </p:txBody>
      </p:sp>
    </p:spTree>
    <p:extLst>
      <p:ext uri="{BB962C8B-B14F-4D97-AF65-F5344CB8AC3E}">
        <p14:creationId xmlns:p14="http://schemas.microsoft.com/office/powerpoint/2010/main" val="3618634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511C605-55CC-4FC2-B2C0-26DB55872A57}" vid="{68D0B7A7-48AD-4F7E-B5BF-9628D32628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CCE-PPT-Template</Template>
  <TotalTime>394</TotalTime>
  <Words>315</Words>
  <Application>Microsoft Office PowerPoint</Application>
  <PresentationFormat>Widescreen</PresentationFormat>
  <Paragraphs>55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Garamond</vt:lpstr>
      <vt:lpstr>Symbol</vt:lpstr>
      <vt:lpstr>Office Theme</vt:lpstr>
      <vt:lpstr>PowerPoint Presentation</vt:lpstr>
      <vt:lpstr>What we do</vt:lpstr>
      <vt:lpstr>PowerPoint Presentation</vt:lpstr>
      <vt:lpstr>Current Projects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Hollis, Shelly</dc:creator>
  <cp:lastModifiedBy>Hollis, Shelly</cp:lastModifiedBy>
  <cp:revision>6</cp:revision>
  <dcterms:created xsi:type="dcterms:W3CDTF">2022-09-01T12:50:54Z</dcterms:created>
  <dcterms:modified xsi:type="dcterms:W3CDTF">2023-09-14T14:55:07Z</dcterms:modified>
</cp:coreProperties>
</file>